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7" r:id="rId4"/>
    <p:sldId id="262" r:id="rId5"/>
    <p:sldId id="263" r:id="rId6"/>
    <p:sldId id="264" r:id="rId7"/>
    <p:sldId id="257" r:id="rId8"/>
    <p:sldId id="256" r:id="rId9"/>
    <p:sldId id="259" r:id="rId10"/>
    <p:sldId id="260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FE3FB-F210-401D-AB5C-8F5ACF2966A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F10E15D0-5FFD-42D2-BDE1-BC968A1BA167}">
      <dgm:prSet phldrT="[Tekst]"/>
      <dgm:spPr/>
      <dgm:t>
        <a:bodyPr/>
        <a:lstStyle/>
        <a:p>
          <a:r>
            <a:rPr lang="nl-NL" dirty="0" smtClean="0"/>
            <a:t>AWBZ</a:t>
          </a:r>
          <a:endParaRPr lang="nl-NL" dirty="0"/>
        </a:p>
      </dgm:t>
    </dgm:pt>
    <dgm:pt modelId="{2DD87176-778D-4E57-AD6E-4129C13CFC37}" type="parTrans" cxnId="{B45049D3-F2BB-4F1C-AD8B-EC55C06FE0A9}">
      <dgm:prSet/>
      <dgm:spPr/>
      <dgm:t>
        <a:bodyPr/>
        <a:lstStyle/>
        <a:p>
          <a:endParaRPr lang="nl-NL"/>
        </a:p>
      </dgm:t>
    </dgm:pt>
    <dgm:pt modelId="{6B91EF04-2458-47CA-A18B-A5F1A54CA95E}" type="sibTrans" cxnId="{B45049D3-F2BB-4F1C-AD8B-EC55C06FE0A9}">
      <dgm:prSet/>
      <dgm:spPr/>
      <dgm:t>
        <a:bodyPr/>
        <a:lstStyle/>
        <a:p>
          <a:endParaRPr lang="nl-NL"/>
        </a:p>
      </dgm:t>
    </dgm:pt>
    <dgm:pt modelId="{4AB7CF5D-FE8D-4305-A5F4-044EA016CD8D}">
      <dgm:prSet phldrT="[Tekst]"/>
      <dgm:spPr/>
      <dgm:t>
        <a:bodyPr/>
        <a:lstStyle/>
        <a:p>
          <a:r>
            <a:rPr lang="nl-NL" dirty="0" smtClean="0"/>
            <a:t>WLZ: wet langdurige zorg</a:t>
          </a:r>
          <a:endParaRPr lang="nl-NL" dirty="0"/>
        </a:p>
      </dgm:t>
    </dgm:pt>
    <dgm:pt modelId="{189B80B0-7ECA-4B5E-B81B-8F421A5E1B0D}" type="parTrans" cxnId="{66713D2F-5415-427E-B733-A29B511FB6CA}">
      <dgm:prSet/>
      <dgm:spPr/>
      <dgm:t>
        <a:bodyPr/>
        <a:lstStyle/>
        <a:p>
          <a:endParaRPr lang="nl-NL"/>
        </a:p>
      </dgm:t>
    </dgm:pt>
    <dgm:pt modelId="{C3532706-5839-4E4B-89AB-9DDC7D0E7B40}" type="sibTrans" cxnId="{66713D2F-5415-427E-B733-A29B511FB6CA}">
      <dgm:prSet/>
      <dgm:spPr/>
      <dgm:t>
        <a:bodyPr/>
        <a:lstStyle/>
        <a:p>
          <a:endParaRPr lang="nl-NL"/>
        </a:p>
      </dgm:t>
    </dgm:pt>
    <dgm:pt modelId="{B7DA027A-9245-484B-A385-08271D4309A7}">
      <dgm:prSet phldrT="[Tekst]"/>
      <dgm:spPr/>
      <dgm:t>
        <a:bodyPr/>
        <a:lstStyle/>
        <a:p>
          <a:r>
            <a:rPr lang="nl-NL" dirty="0" smtClean="0"/>
            <a:t>Verpleeghuis</a:t>
          </a:r>
          <a:endParaRPr lang="nl-NL" dirty="0"/>
        </a:p>
      </dgm:t>
    </dgm:pt>
    <dgm:pt modelId="{6DE242F0-6C25-430A-A483-17DB29572B9B}" type="parTrans" cxnId="{5A3E1385-3D1D-4A49-B40C-0A6F2BA1A61F}">
      <dgm:prSet/>
      <dgm:spPr/>
      <dgm:t>
        <a:bodyPr/>
        <a:lstStyle/>
        <a:p>
          <a:endParaRPr lang="nl-NL"/>
        </a:p>
      </dgm:t>
    </dgm:pt>
    <dgm:pt modelId="{5A50B47D-2642-4F57-94B6-D40A095BEB3E}" type="sibTrans" cxnId="{5A3E1385-3D1D-4A49-B40C-0A6F2BA1A61F}">
      <dgm:prSet/>
      <dgm:spPr/>
      <dgm:t>
        <a:bodyPr/>
        <a:lstStyle/>
        <a:p>
          <a:endParaRPr lang="nl-NL"/>
        </a:p>
      </dgm:t>
    </dgm:pt>
    <dgm:pt modelId="{E5EA1321-E3BC-47DD-A1D7-BB642126EDED}">
      <dgm:prSet phldrT="[Tekst]"/>
      <dgm:spPr/>
      <dgm:t>
        <a:bodyPr/>
        <a:lstStyle/>
        <a:p>
          <a:r>
            <a:rPr lang="nl-NL" dirty="0" smtClean="0"/>
            <a:t>ZVW: Zorgverzekeringswet</a:t>
          </a:r>
        </a:p>
      </dgm:t>
    </dgm:pt>
    <dgm:pt modelId="{0DA9C282-CCAF-4665-B264-EE57315C8210}" type="parTrans" cxnId="{E10089E0-65D3-49E9-9947-2E9DDAE7F015}">
      <dgm:prSet/>
      <dgm:spPr/>
      <dgm:t>
        <a:bodyPr/>
        <a:lstStyle/>
        <a:p>
          <a:endParaRPr lang="nl-NL"/>
        </a:p>
      </dgm:t>
    </dgm:pt>
    <dgm:pt modelId="{E7B24F61-6DE7-4357-BA73-B701D2B6043B}" type="sibTrans" cxnId="{E10089E0-65D3-49E9-9947-2E9DDAE7F015}">
      <dgm:prSet/>
      <dgm:spPr/>
      <dgm:t>
        <a:bodyPr/>
        <a:lstStyle/>
        <a:p>
          <a:endParaRPr lang="nl-NL"/>
        </a:p>
      </dgm:t>
    </dgm:pt>
    <dgm:pt modelId="{1A0C5830-6CA7-4D09-AD32-A5C0B5D18304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 smtClean="0"/>
            <a:t>Huishoudelijke hulp</a:t>
          </a:r>
          <a:endParaRPr lang="nl-NL" dirty="0"/>
        </a:p>
      </dgm:t>
    </dgm:pt>
    <dgm:pt modelId="{895C9F04-4BB3-463B-9BFB-F1818043CFCB}" type="parTrans" cxnId="{9D85C56D-9F31-43DE-BC24-3A4BA423304B}">
      <dgm:prSet/>
      <dgm:spPr/>
      <dgm:t>
        <a:bodyPr/>
        <a:lstStyle/>
        <a:p>
          <a:endParaRPr lang="nl-NL"/>
        </a:p>
      </dgm:t>
    </dgm:pt>
    <dgm:pt modelId="{E8906ABB-9CEC-4D02-B401-F64762EF14FD}" type="sibTrans" cxnId="{9D85C56D-9F31-43DE-BC24-3A4BA423304B}">
      <dgm:prSet/>
      <dgm:spPr/>
      <dgm:t>
        <a:bodyPr/>
        <a:lstStyle/>
        <a:p>
          <a:endParaRPr lang="nl-NL"/>
        </a:p>
      </dgm:t>
    </dgm:pt>
    <dgm:pt modelId="{EFDFC930-2079-4A21-9C04-13CE4FAEC4E0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 smtClean="0"/>
            <a:t>Hulpmiddelen</a:t>
          </a:r>
          <a:endParaRPr lang="nl-NL" dirty="0"/>
        </a:p>
      </dgm:t>
    </dgm:pt>
    <dgm:pt modelId="{A04ED824-3A86-452B-80EB-735BDB9DF171}" type="parTrans" cxnId="{051E069B-C39C-4DD1-91BC-CA057559F123}">
      <dgm:prSet/>
      <dgm:spPr/>
      <dgm:t>
        <a:bodyPr/>
        <a:lstStyle/>
        <a:p>
          <a:endParaRPr lang="nl-NL"/>
        </a:p>
      </dgm:t>
    </dgm:pt>
    <dgm:pt modelId="{44DA9AFD-E6FA-4B36-83E3-264083723B95}" type="sibTrans" cxnId="{051E069B-C39C-4DD1-91BC-CA057559F123}">
      <dgm:prSet/>
      <dgm:spPr/>
      <dgm:t>
        <a:bodyPr/>
        <a:lstStyle/>
        <a:p>
          <a:endParaRPr lang="nl-NL"/>
        </a:p>
      </dgm:t>
    </dgm:pt>
    <dgm:pt modelId="{A62E2873-464F-4AB7-993C-0375B93775C2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 dirty="0" smtClean="0"/>
            <a:t>Jeugdwet</a:t>
          </a:r>
          <a:endParaRPr lang="nl-NL" dirty="0"/>
        </a:p>
      </dgm:t>
    </dgm:pt>
    <dgm:pt modelId="{8B598736-BA62-407D-8174-2F8735A4B84E}" type="parTrans" cxnId="{8442131C-87EC-4100-B5BD-5B0B3C2EAA95}">
      <dgm:prSet/>
      <dgm:spPr/>
      <dgm:t>
        <a:bodyPr/>
        <a:lstStyle/>
        <a:p>
          <a:endParaRPr lang="nl-NL"/>
        </a:p>
      </dgm:t>
    </dgm:pt>
    <dgm:pt modelId="{97947256-E473-4B3E-A9AF-562F88261B6D}" type="sibTrans" cxnId="{8442131C-87EC-4100-B5BD-5B0B3C2EAA95}">
      <dgm:prSet/>
      <dgm:spPr/>
      <dgm:t>
        <a:bodyPr/>
        <a:lstStyle/>
        <a:p>
          <a:endParaRPr lang="nl-NL"/>
        </a:p>
      </dgm:t>
    </dgm:pt>
    <dgm:pt modelId="{C8D481ED-8FA6-41D5-BE14-E55BBE8075BF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 dirty="0" smtClean="0"/>
            <a:t>WMO: wet maatschappelijke ondersteuning</a:t>
          </a:r>
          <a:endParaRPr lang="nl-NL" dirty="0"/>
        </a:p>
      </dgm:t>
    </dgm:pt>
    <dgm:pt modelId="{736B4629-4150-46B7-866C-CACC7487B083}" type="parTrans" cxnId="{77BD238D-113D-4969-B1EB-0E20AA921FE0}">
      <dgm:prSet/>
      <dgm:spPr/>
      <dgm:t>
        <a:bodyPr/>
        <a:lstStyle/>
        <a:p>
          <a:endParaRPr lang="nl-NL"/>
        </a:p>
      </dgm:t>
    </dgm:pt>
    <dgm:pt modelId="{11CAC095-14D2-4131-8690-ECEB741EA606}" type="sibTrans" cxnId="{77BD238D-113D-4969-B1EB-0E20AA921FE0}">
      <dgm:prSet/>
      <dgm:spPr/>
      <dgm:t>
        <a:bodyPr/>
        <a:lstStyle/>
        <a:p>
          <a:endParaRPr lang="nl-NL"/>
        </a:p>
      </dgm:t>
    </dgm:pt>
    <dgm:pt modelId="{F8E83BAF-AF5F-4A97-9269-B8380E3BAAAA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 smtClean="0"/>
            <a:t>Jeugdzorg (gemeente)</a:t>
          </a:r>
          <a:endParaRPr lang="nl-NL" dirty="0"/>
        </a:p>
      </dgm:t>
    </dgm:pt>
    <dgm:pt modelId="{AFF016FF-152F-4B6F-B8A5-E0BD5C5BD1D7}" type="sibTrans" cxnId="{121FBFFD-A9F5-4E4C-9797-41E82601F8E9}">
      <dgm:prSet/>
      <dgm:spPr/>
      <dgm:t>
        <a:bodyPr/>
        <a:lstStyle/>
        <a:p>
          <a:endParaRPr lang="nl-NL"/>
        </a:p>
      </dgm:t>
    </dgm:pt>
    <dgm:pt modelId="{84A64E6A-76B1-4831-9A0A-56AC01716DAD}" type="parTrans" cxnId="{121FBFFD-A9F5-4E4C-9797-41E82601F8E9}">
      <dgm:prSet/>
      <dgm:spPr/>
      <dgm:t>
        <a:bodyPr/>
        <a:lstStyle/>
        <a:p>
          <a:endParaRPr lang="nl-NL"/>
        </a:p>
      </dgm:t>
    </dgm:pt>
    <dgm:pt modelId="{C3EAE188-223A-405F-85B8-4A06B230C4BE}">
      <dgm:prSet phldrT="[Tekst]"/>
      <dgm:spPr/>
      <dgm:t>
        <a:bodyPr/>
        <a:lstStyle/>
        <a:p>
          <a:r>
            <a:rPr lang="nl-NL" dirty="0" smtClean="0"/>
            <a:t>Thuiszorg</a:t>
          </a:r>
          <a:endParaRPr lang="nl-NL" dirty="0"/>
        </a:p>
      </dgm:t>
    </dgm:pt>
    <dgm:pt modelId="{AFDF6E8C-0F50-476F-98E2-179EC53067F3}" type="parTrans" cxnId="{6EEDCD10-5730-4794-A9F8-5AF2E39BDD4D}">
      <dgm:prSet/>
      <dgm:spPr/>
      <dgm:t>
        <a:bodyPr/>
        <a:lstStyle/>
        <a:p>
          <a:endParaRPr lang="nl-NL"/>
        </a:p>
      </dgm:t>
    </dgm:pt>
    <dgm:pt modelId="{455A460B-2997-444A-A13F-90D8C608E55D}" type="sibTrans" cxnId="{6EEDCD10-5730-4794-A9F8-5AF2E39BDD4D}">
      <dgm:prSet/>
      <dgm:spPr/>
      <dgm:t>
        <a:bodyPr/>
        <a:lstStyle/>
        <a:p>
          <a:endParaRPr lang="nl-NL"/>
        </a:p>
      </dgm:t>
    </dgm:pt>
    <dgm:pt modelId="{94FA6A44-2940-4277-80B3-4A5CDF6972F2}">
      <dgm:prSet phldrT="[Tekst]"/>
      <dgm:spPr/>
      <dgm:t>
        <a:bodyPr/>
        <a:lstStyle/>
        <a:p>
          <a:r>
            <a:rPr lang="nl-NL" dirty="0" smtClean="0"/>
            <a:t>ZZP: zorg zwaarte pakket</a:t>
          </a:r>
          <a:endParaRPr lang="nl-NL" dirty="0"/>
        </a:p>
      </dgm:t>
    </dgm:pt>
    <dgm:pt modelId="{D7C7DC39-55BF-4FFC-9CD8-3D46B68B619C}" type="parTrans" cxnId="{30B58117-E4E5-4E51-BE0A-FF33BDC4EED6}">
      <dgm:prSet/>
      <dgm:spPr/>
      <dgm:t>
        <a:bodyPr/>
        <a:lstStyle/>
        <a:p>
          <a:endParaRPr lang="nl-NL"/>
        </a:p>
      </dgm:t>
    </dgm:pt>
    <dgm:pt modelId="{B8A26D5B-3F77-4B97-A6A9-A7C408F4D231}" type="sibTrans" cxnId="{30B58117-E4E5-4E51-BE0A-FF33BDC4EED6}">
      <dgm:prSet/>
      <dgm:spPr/>
      <dgm:t>
        <a:bodyPr/>
        <a:lstStyle/>
        <a:p>
          <a:endParaRPr lang="nl-NL"/>
        </a:p>
      </dgm:t>
    </dgm:pt>
    <dgm:pt modelId="{E8157B74-DB55-4C89-8012-070C629589B1}">
      <dgm:prSet phldrT="[Tekst]"/>
      <dgm:spPr/>
      <dgm:t>
        <a:bodyPr/>
        <a:lstStyle/>
        <a:p>
          <a:r>
            <a:rPr lang="nl-NL" dirty="0" smtClean="0"/>
            <a:t>Verzorging tehuis</a:t>
          </a:r>
          <a:endParaRPr lang="nl-NL" dirty="0"/>
        </a:p>
      </dgm:t>
    </dgm:pt>
    <dgm:pt modelId="{76860BD0-C199-4D16-8BDE-83E57386B140}" type="parTrans" cxnId="{6D64658D-5171-4A4D-9205-8E2D51FE61A8}">
      <dgm:prSet/>
      <dgm:spPr/>
      <dgm:t>
        <a:bodyPr/>
        <a:lstStyle/>
        <a:p>
          <a:endParaRPr lang="nl-NL"/>
        </a:p>
      </dgm:t>
    </dgm:pt>
    <dgm:pt modelId="{A49E14BE-33E7-4C52-8762-3BA84267BC22}" type="sibTrans" cxnId="{6D64658D-5171-4A4D-9205-8E2D51FE61A8}">
      <dgm:prSet/>
      <dgm:spPr/>
      <dgm:t>
        <a:bodyPr/>
        <a:lstStyle/>
        <a:p>
          <a:endParaRPr lang="nl-NL"/>
        </a:p>
      </dgm:t>
    </dgm:pt>
    <dgm:pt modelId="{8C7F7804-2A8E-4448-B684-125C85517095}">
      <dgm:prSet phldrT="[Tekst]"/>
      <dgm:spPr/>
      <dgm:t>
        <a:bodyPr/>
        <a:lstStyle/>
        <a:p>
          <a:r>
            <a:rPr lang="nl-NL" dirty="0" smtClean="0"/>
            <a:t>Scheiden wonen en zorg </a:t>
          </a:r>
          <a:endParaRPr lang="nl-NL" dirty="0"/>
        </a:p>
      </dgm:t>
    </dgm:pt>
    <dgm:pt modelId="{A9A28E20-4169-48C3-B4FB-F946C4086F8A}" type="parTrans" cxnId="{53A6FE53-EE15-4D99-9537-3EAE062C3555}">
      <dgm:prSet/>
      <dgm:spPr/>
      <dgm:t>
        <a:bodyPr/>
        <a:lstStyle/>
        <a:p>
          <a:endParaRPr lang="nl-NL"/>
        </a:p>
      </dgm:t>
    </dgm:pt>
    <dgm:pt modelId="{2A1D5E89-14E9-4047-BCD0-9E837DA0A5C0}" type="sibTrans" cxnId="{53A6FE53-EE15-4D99-9537-3EAE062C3555}">
      <dgm:prSet/>
      <dgm:spPr/>
      <dgm:t>
        <a:bodyPr/>
        <a:lstStyle/>
        <a:p>
          <a:endParaRPr lang="nl-NL"/>
        </a:p>
      </dgm:t>
    </dgm:pt>
    <dgm:pt modelId="{C00BD92D-D5CB-4066-87E7-39F4091FE7C5}">
      <dgm:prSet phldrT="[Tekst]"/>
      <dgm:spPr/>
      <dgm:t>
        <a:bodyPr/>
        <a:lstStyle/>
        <a:p>
          <a:r>
            <a:rPr lang="nl-NL" dirty="0" smtClean="0"/>
            <a:t>PGB: persoonsgebonden budget</a:t>
          </a:r>
          <a:endParaRPr lang="nl-NL" dirty="0"/>
        </a:p>
      </dgm:t>
    </dgm:pt>
    <dgm:pt modelId="{B735E090-8971-412B-8159-FD7AC38B2D3D}" type="parTrans" cxnId="{1F375932-3C49-4A9F-8ED5-7BE7D14B6A14}">
      <dgm:prSet/>
      <dgm:spPr/>
      <dgm:t>
        <a:bodyPr/>
        <a:lstStyle/>
        <a:p>
          <a:endParaRPr lang="nl-NL"/>
        </a:p>
      </dgm:t>
    </dgm:pt>
    <dgm:pt modelId="{7C917C87-08B1-4D8C-8094-DBA43FA35CD6}" type="sibTrans" cxnId="{1F375932-3C49-4A9F-8ED5-7BE7D14B6A14}">
      <dgm:prSet/>
      <dgm:spPr/>
      <dgm:t>
        <a:bodyPr/>
        <a:lstStyle/>
        <a:p>
          <a:endParaRPr lang="nl-NL"/>
        </a:p>
      </dgm:t>
    </dgm:pt>
    <dgm:pt modelId="{873CE40E-04A0-44F4-B67E-892E871382E4}">
      <dgm:prSet phldrT="[Tekst]"/>
      <dgm:spPr/>
      <dgm:t>
        <a:bodyPr/>
        <a:lstStyle/>
        <a:p>
          <a:r>
            <a:rPr lang="nl-NL" dirty="0" smtClean="0"/>
            <a:t>ZIN: zorg in natura</a:t>
          </a:r>
          <a:endParaRPr lang="nl-NL" dirty="0"/>
        </a:p>
      </dgm:t>
    </dgm:pt>
    <dgm:pt modelId="{A1005EF3-6EEA-4017-B20F-3BF48A444B12}" type="parTrans" cxnId="{6B8448AE-4860-4F08-AB8A-7C6DE1F87272}">
      <dgm:prSet/>
      <dgm:spPr/>
      <dgm:t>
        <a:bodyPr/>
        <a:lstStyle/>
        <a:p>
          <a:endParaRPr lang="nl-NL"/>
        </a:p>
      </dgm:t>
    </dgm:pt>
    <dgm:pt modelId="{0245D5F5-24AC-4FF9-99EA-FC4BE65545A0}" type="sibTrans" cxnId="{6B8448AE-4860-4F08-AB8A-7C6DE1F87272}">
      <dgm:prSet/>
      <dgm:spPr/>
      <dgm:t>
        <a:bodyPr/>
        <a:lstStyle/>
        <a:p>
          <a:endParaRPr lang="nl-NL"/>
        </a:p>
      </dgm:t>
    </dgm:pt>
    <dgm:pt modelId="{BA3DD277-87EB-4C4F-8971-8E8E59015C83}">
      <dgm:prSet phldrT="[Tekst]"/>
      <dgm:spPr/>
      <dgm:t>
        <a:bodyPr/>
        <a:lstStyle/>
        <a:p>
          <a:r>
            <a:rPr lang="nl-NL" dirty="0" smtClean="0"/>
            <a:t>CIZ: centrum indicatiestelling zorg</a:t>
          </a:r>
          <a:endParaRPr lang="nl-NL" dirty="0"/>
        </a:p>
      </dgm:t>
    </dgm:pt>
    <dgm:pt modelId="{4011F250-E8D8-46B8-B933-27D6463EB77B}" type="parTrans" cxnId="{25B6A752-7665-4B15-855B-87669CEAE718}">
      <dgm:prSet/>
      <dgm:spPr/>
      <dgm:t>
        <a:bodyPr/>
        <a:lstStyle/>
        <a:p>
          <a:endParaRPr lang="nl-NL"/>
        </a:p>
      </dgm:t>
    </dgm:pt>
    <dgm:pt modelId="{5952070C-641D-40D7-9998-485E734E5610}" type="sibTrans" cxnId="{25B6A752-7665-4B15-855B-87669CEAE718}">
      <dgm:prSet/>
      <dgm:spPr/>
      <dgm:t>
        <a:bodyPr/>
        <a:lstStyle/>
        <a:p>
          <a:endParaRPr lang="nl-NL"/>
        </a:p>
      </dgm:t>
    </dgm:pt>
    <dgm:pt modelId="{EEA5A0EC-6C76-4339-8E21-EDB0DCB28C2E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 smtClean="0"/>
            <a:t>Dagbesteding</a:t>
          </a:r>
          <a:endParaRPr lang="nl-NL" dirty="0"/>
        </a:p>
      </dgm:t>
    </dgm:pt>
    <dgm:pt modelId="{02864695-D89A-4562-949D-11424AE1EE48}" type="parTrans" cxnId="{9FD0A314-E68B-40A1-9D16-B69BA903F6F4}">
      <dgm:prSet/>
      <dgm:spPr/>
      <dgm:t>
        <a:bodyPr/>
        <a:lstStyle/>
        <a:p>
          <a:endParaRPr lang="nl-NL"/>
        </a:p>
      </dgm:t>
    </dgm:pt>
    <dgm:pt modelId="{8D3CC227-64AC-40E7-AD7E-9A0F00D64AA0}" type="sibTrans" cxnId="{9FD0A314-E68B-40A1-9D16-B69BA903F6F4}">
      <dgm:prSet/>
      <dgm:spPr/>
      <dgm:t>
        <a:bodyPr/>
        <a:lstStyle/>
        <a:p>
          <a:endParaRPr lang="nl-NL"/>
        </a:p>
      </dgm:t>
    </dgm:pt>
    <dgm:pt modelId="{8562FB10-B419-4E9D-82D1-428C3BA6C9AD}" type="pres">
      <dgm:prSet presAssocID="{5FDFE3FB-F210-401D-AB5C-8F5ACF2966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EAD8B9BD-D25D-474A-A61B-879604CFDEF1}" type="pres">
      <dgm:prSet presAssocID="{F10E15D0-5FFD-42D2-BDE1-BC968A1BA167}" presName="vertOne" presStyleCnt="0"/>
      <dgm:spPr/>
    </dgm:pt>
    <dgm:pt modelId="{ADF86659-A6BE-4B7A-814A-5EF0645AED78}" type="pres">
      <dgm:prSet presAssocID="{F10E15D0-5FFD-42D2-BDE1-BC968A1BA167}" presName="txOne" presStyleLbl="node0" presStyleIdx="0" presStyleCnt="1" custLinFactNeighborY="-4354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85BEFBB-F725-4F2B-8ACB-728158AC7D93}" type="pres">
      <dgm:prSet presAssocID="{F10E15D0-5FFD-42D2-BDE1-BC968A1BA167}" presName="parTransOne" presStyleCnt="0"/>
      <dgm:spPr/>
    </dgm:pt>
    <dgm:pt modelId="{822AC17D-CF6A-416C-AF0D-FF27DEEE92DF}" type="pres">
      <dgm:prSet presAssocID="{F10E15D0-5FFD-42D2-BDE1-BC968A1BA167}" presName="horzOne" presStyleCnt="0"/>
      <dgm:spPr/>
    </dgm:pt>
    <dgm:pt modelId="{CF4549FE-1324-40BC-AE3B-7861C4E9D4DD}" type="pres">
      <dgm:prSet presAssocID="{4AB7CF5D-FE8D-4305-A5F4-044EA016CD8D}" presName="vertTwo" presStyleCnt="0"/>
      <dgm:spPr/>
    </dgm:pt>
    <dgm:pt modelId="{717B55B0-8328-44C2-A238-30F37CC0832C}" type="pres">
      <dgm:prSet presAssocID="{4AB7CF5D-FE8D-4305-A5F4-044EA016CD8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5208660-D8BB-4DAE-B97F-F09E4BD14747}" type="pres">
      <dgm:prSet presAssocID="{4AB7CF5D-FE8D-4305-A5F4-044EA016CD8D}" presName="parTransTwo" presStyleCnt="0"/>
      <dgm:spPr/>
    </dgm:pt>
    <dgm:pt modelId="{9F6613EF-5A95-450C-8003-7F5F70A8BF0A}" type="pres">
      <dgm:prSet presAssocID="{4AB7CF5D-FE8D-4305-A5F4-044EA016CD8D}" presName="horzTwo" presStyleCnt="0"/>
      <dgm:spPr/>
    </dgm:pt>
    <dgm:pt modelId="{9556E258-CAB2-4588-ABCB-5B2A12B00EB0}" type="pres">
      <dgm:prSet presAssocID="{B7DA027A-9245-484B-A385-08271D4309A7}" presName="vertThree" presStyleCnt="0"/>
      <dgm:spPr/>
    </dgm:pt>
    <dgm:pt modelId="{763BD975-44A0-4F78-8972-0767798E1C0A}" type="pres">
      <dgm:prSet presAssocID="{B7DA027A-9245-484B-A385-08271D4309A7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BD7F1A1-AAAD-4AB8-8F1C-0309F833B617}" type="pres">
      <dgm:prSet presAssocID="{B7DA027A-9245-484B-A385-08271D4309A7}" presName="parTransThree" presStyleCnt="0"/>
      <dgm:spPr/>
    </dgm:pt>
    <dgm:pt modelId="{D37A2A6A-92E3-4065-9DBB-8288D8A177AA}" type="pres">
      <dgm:prSet presAssocID="{B7DA027A-9245-484B-A385-08271D4309A7}" presName="horzThree" presStyleCnt="0"/>
      <dgm:spPr/>
    </dgm:pt>
    <dgm:pt modelId="{9BBD4611-8806-44ED-B8E3-0FE40BD78055}" type="pres">
      <dgm:prSet presAssocID="{94FA6A44-2940-4277-80B3-4A5CDF6972F2}" presName="vertFour" presStyleCnt="0">
        <dgm:presLayoutVars>
          <dgm:chPref val="3"/>
        </dgm:presLayoutVars>
      </dgm:prSet>
      <dgm:spPr/>
    </dgm:pt>
    <dgm:pt modelId="{3580CD08-97C5-4BCF-971F-3EEBCE8D1BEC}" type="pres">
      <dgm:prSet presAssocID="{94FA6A44-2940-4277-80B3-4A5CDF6972F2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5D70B4F-C91B-4CF6-86C7-FF306D4ABB93}" type="pres">
      <dgm:prSet presAssocID="{94FA6A44-2940-4277-80B3-4A5CDF6972F2}" presName="parTransFour" presStyleCnt="0"/>
      <dgm:spPr/>
    </dgm:pt>
    <dgm:pt modelId="{912DE944-9E5B-4AA6-94BC-8C7C7FB75C7B}" type="pres">
      <dgm:prSet presAssocID="{94FA6A44-2940-4277-80B3-4A5CDF6972F2}" presName="horzFour" presStyleCnt="0"/>
      <dgm:spPr/>
    </dgm:pt>
    <dgm:pt modelId="{A77460E5-0207-4032-92F1-0802BC1E9951}" type="pres">
      <dgm:prSet presAssocID="{BA3DD277-87EB-4C4F-8971-8E8E59015C83}" presName="vertFour" presStyleCnt="0">
        <dgm:presLayoutVars>
          <dgm:chPref val="3"/>
        </dgm:presLayoutVars>
      </dgm:prSet>
      <dgm:spPr/>
    </dgm:pt>
    <dgm:pt modelId="{219AFE7F-6386-46BB-A222-92D5D1D87962}" type="pres">
      <dgm:prSet presAssocID="{BA3DD277-87EB-4C4F-8971-8E8E59015C83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D8F5A2C-BD9B-489A-BDA1-D24C62C8FF35}" type="pres">
      <dgm:prSet presAssocID="{BA3DD277-87EB-4C4F-8971-8E8E59015C83}" presName="horzFour" presStyleCnt="0"/>
      <dgm:spPr/>
    </dgm:pt>
    <dgm:pt modelId="{C88B5BD3-555C-4EDE-AA14-AEE473F43F90}" type="pres">
      <dgm:prSet presAssocID="{C3532706-5839-4E4B-89AB-9DDC7D0E7B40}" presName="sibSpaceTwo" presStyleCnt="0"/>
      <dgm:spPr/>
    </dgm:pt>
    <dgm:pt modelId="{826E1104-2AD1-46B3-9E9E-53D5CB65754B}" type="pres">
      <dgm:prSet presAssocID="{E5EA1321-E3BC-47DD-A1D7-BB642126EDED}" presName="vertTwo" presStyleCnt="0"/>
      <dgm:spPr/>
    </dgm:pt>
    <dgm:pt modelId="{6448B768-B40B-4A25-A6AC-6919E027D2B6}" type="pres">
      <dgm:prSet presAssocID="{E5EA1321-E3BC-47DD-A1D7-BB642126EDE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F849F60-217F-4AAA-ACCE-DD8848856735}" type="pres">
      <dgm:prSet presAssocID="{E5EA1321-E3BC-47DD-A1D7-BB642126EDED}" presName="parTransTwo" presStyleCnt="0"/>
      <dgm:spPr/>
    </dgm:pt>
    <dgm:pt modelId="{469010A1-7940-4556-8302-0EEEFC10EC92}" type="pres">
      <dgm:prSet presAssocID="{E5EA1321-E3BC-47DD-A1D7-BB642126EDED}" presName="horzTwo" presStyleCnt="0"/>
      <dgm:spPr/>
    </dgm:pt>
    <dgm:pt modelId="{749AA786-B6CC-4377-89C4-209EBFF713D8}" type="pres">
      <dgm:prSet presAssocID="{C3EAE188-223A-405F-85B8-4A06B230C4BE}" presName="vertThree" presStyleCnt="0"/>
      <dgm:spPr/>
    </dgm:pt>
    <dgm:pt modelId="{33BE8418-2C53-478A-81E0-BC681D509D7E}" type="pres">
      <dgm:prSet presAssocID="{C3EAE188-223A-405F-85B8-4A06B230C4BE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94CE4C1-554E-4729-9B56-FF25829834B6}" type="pres">
      <dgm:prSet presAssocID="{C3EAE188-223A-405F-85B8-4A06B230C4BE}" presName="parTransThree" presStyleCnt="0"/>
      <dgm:spPr/>
    </dgm:pt>
    <dgm:pt modelId="{E56435E8-1666-4DD4-A95F-474AD5A4F52D}" type="pres">
      <dgm:prSet presAssocID="{C3EAE188-223A-405F-85B8-4A06B230C4BE}" presName="horzThree" presStyleCnt="0"/>
      <dgm:spPr/>
    </dgm:pt>
    <dgm:pt modelId="{BFEF5AC3-F951-4304-BB4F-6D4A44ED9573}" type="pres">
      <dgm:prSet presAssocID="{C00BD92D-D5CB-4066-87E7-39F4091FE7C5}" presName="vertFour" presStyleCnt="0">
        <dgm:presLayoutVars>
          <dgm:chPref val="3"/>
        </dgm:presLayoutVars>
      </dgm:prSet>
      <dgm:spPr/>
    </dgm:pt>
    <dgm:pt modelId="{3116BC25-0661-4452-83C3-3D625D3B637E}" type="pres">
      <dgm:prSet presAssocID="{C00BD92D-D5CB-4066-87E7-39F4091FE7C5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D9246EF-42FC-4A74-BA9F-76ECDDA37DEB}" type="pres">
      <dgm:prSet presAssocID="{C00BD92D-D5CB-4066-87E7-39F4091FE7C5}" presName="horzFour" presStyleCnt="0"/>
      <dgm:spPr/>
    </dgm:pt>
    <dgm:pt modelId="{7528115B-DFC0-4AB8-955C-A6BD72E900F9}" type="pres">
      <dgm:prSet presAssocID="{7C917C87-08B1-4D8C-8094-DBA43FA35CD6}" presName="sibSpaceFour" presStyleCnt="0"/>
      <dgm:spPr/>
    </dgm:pt>
    <dgm:pt modelId="{878790D3-996E-41DE-BAF4-14978B4D4BD4}" type="pres">
      <dgm:prSet presAssocID="{873CE40E-04A0-44F4-B67E-892E871382E4}" presName="vertFour" presStyleCnt="0">
        <dgm:presLayoutVars>
          <dgm:chPref val="3"/>
        </dgm:presLayoutVars>
      </dgm:prSet>
      <dgm:spPr/>
    </dgm:pt>
    <dgm:pt modelId="{0766009D-48EC-48A4-951F-790F6EBB0BEC}" type="pres">
      <dgm:prSet presAssocID="{873CE40E-04A0-44F4-B67E-892E871382E4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F56626F-2301-4C2A-A806-49E1B4B4703E}" type="pres">
      <dgm:prSet presAssocID="{873CE40E-04A0-44F4-B67E-892E871382E4}" presName="horzFour" presStyleCnt="0"/>
      <dgm:spPr/>
    </dgm:pt>
    <dgm:pt modelId="{AB4132E2-B54E-4F20-86EF-0495B65C23BB}" type="pres">
      <dgm:prSet presAssocID="{455A460B-2997-444A-A13F-90D8C608E55D}" presName="sibSpaceThree" presStyleCnt="0"/>
      <dgm:spPr/>
    </dgm:pt>
    <dgm:pt modelId="{5D5640EC-25E0-4268-B811-D287E9425250}" type="pres">
      <dgm:prSet presAssocID="{E8157B74-DB55-4C89-8012-070C629589B1}" presName="vertThree" presStyleCnt="0"/>
      <dgm:spPr/>
    </dgm:pt>
    <dgm:pt modelId="{231E90DC-F4F1-478D-A575-314642D9D414}" type="pres">
      <dgm:prSet presAssocID="{E8157B74-DB55-4C89-8012-070C629589B1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4FF749A-0F1A-4455-B123-AF241988F70B}" type="pres">
      <dgm:prSet presAssocID="{E8157B74-DB55-4C89-8012-070C629589B1}" presName="parTransThree" presStyleCnt="0"/>
      <dgm:spPr/>
    </dgm:pt>
    <dgm:pt modelId="{C29E172A-7AD0-40D2-840D-F294E837E9F9}" type="pres">
      <dgm:prSet presAssocID="{E8157B74-DB55-4C89-8012-070C629589B1}" presName="horzThree" presStyleCnt="0"/>
      <dgm:spPr/>
    </dgm:pt>
    <dgm:pt modelId="{44242C85-9BED-48EC-BE3B-257AC36F3A16}" type="pres">
      <dgm:prSet presAssocID="{8C7F7804-2A8E-4448-B684-125C85517095}" presName="vertFour" presStyleCnt="0">
        <dgm:presLayoutVars>
          <dgm:chPref val="3"/>
        </dgm:presLayoutVars>
      </dgm:prSet>
      <dgm:spPr/>
    </dgm:pt>
    <dgm:pt modelId="{C4FFBBE9-79B1-4EAE-B268-8374D514D4DA}" type="pres">
      <dgm:prSet presAssocID="{8C7F7804-2A8E-4448-B684-125C85517095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1496F5A-5284-4CE6-90DC-1E3C4361D2C2}" type="pres">
      <dgm:prSet presAssocID="{8C7F7804-2A8E-4448-B684-125C85517095}" presName="horzFour" presStyleCnt="0"/>
      <dgm:spPr/>
    </dgm:pt>
    <dgm:pt modelId="{A03EA79B-8704-497A-A987-F7B1B48234C0}" type="pres">
      <dgm:prSet presAssocID="{E7B24F61-6DE7-4357-BA73-B701D2B6043B}" presName="sibSpaceTwo" presStyleCnt="0"/>
      <dgm:spPr/>
    </dgm:pt>
    <dgm:pt modelId="{9CCFD758-8F84-40D3-97C9-D5FE658E947D}" type="pres">
      <dgm:prSet presAssocID="{A62E2873-464F-4AB7-993C-0375B93775C2}" presName="vertTwo" presStyleCnt="0"/>
      <dgm:spPr/>
    </dgm:pt>
    <dgm:pt modelId="{04D60E56-CB84-4337-A3C8-12EE235902B8}" type="pres">
      <dgm:prSet presAssocID="{A62E2873-464F-4AB7-993C-0375B93775C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3734B2C-E93E-4A28-9644-B5CFFAB560E5}" type="pres">
      <dgm:prSet presAssocID="{A62E2873-464F-4AB7-993C-0375B93775C2}" presName="parTransTwo" presStyleCnt="0"/>
      <dgm:spPr/>
    </dgm:pt>
    <dgm:pt modelId="{3A5B0518-0361-433D-9448-72CE98925126}" type="pres">
      <dgm:prSet presAssocID="{A62E2873-464F-4AB7-993C-0375B93775C2}" presName="horzTwo" presStyleCnt="0"/>
      <dgm:spPr/>
    </dgm:pt>
    <dgm:pt modelId="{29F0B896-81CA-45F3-BD40-0E7D65C8FDA4}" type="pres">
      <dgm:prSet presAssocID="{F8E83BAF-AF5F-4A97-9269-B8380E3BAAAA}" presName="vertThree" presStyleCnt="0"/>
      <dgm:spPr/>
    </dgm:pt>
    <dgm:pt modelId="{9B7F8A2D-FD02-48BA-AC36-4DE00E49CAEB}" type="pres">
      <dgm:prSet presAssocID="{F8E83BAF-AF5F-4A97-9269-B8380E3BAAAA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C964C2E-7ECE-43F5-904B-30013CFC624E}" type="pres">
      <dgm:prSet presAssocID="{F8E83BAF-AF5F-4A97-9269-B8380E3BAAAA}" presName="horzThree" presStyleCnt="0"/>
      <dgm:spPr/>
    </dgm:pt>
    <dgm:pt modelId="{5919A7C1-EE51-4FC8-93FF-4692E2F11F62}" type="pres">
      <dgm:prSet presAssocID="{97947256-E473-4B3E-A9AF-562F88261B6D}" presName="sibSpaceTwo" presStyleCnt="0"/>
      <dgm:spPr/>
    </dgm:pt>
    <dgm:pt modelId="{9AEA8010-3881-4869-922E-E871DF8BC907}" type="pres">
      <dgm:prSet presAssocID="{C8D481ED-8FA6-41D5-BE14-E55BBE8075BF}" presName="vertTwo" presStyleCnt="0"/>
      <dgm:spPr/>
    </dgm:pt>
    <dgm:pt modelId="{0CC2A2F7-90DB-4648-B2A9-3A030179B85B}" type="pres">
      <dgm:prSet presAssocID="{C8D481ED-8FA6-41D5-BE14-E55BBE8075B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4AC2E7D-C2A9-410E-AC3F-AC0041A88373}" type="pres">
      <dgm:prSet presAssocID="{C8D481ED-8FA6-41D5-BE14-E55BBE8075BF}" presName="parTransTwo" presStyleCnt="0"/>
      <dgm:spPr/>
    </dgm:pt>
    <dgm:pt modelId="{9918B6C6-E01A-402C-AD03-0494DA6CCF1B}" type="pres">
      <dgm:prSet presAssocID="{C8D481ED-8FA6-41D5-BE14-E55BBE8075BF}" presName="horzTwo" presStyleCnt="0"/>
      <dgm:spPr/>
    </dgm:pt>
    <dgm:pt modelId="{5DD87D99-D8A6-4C24-B4CB-2757655CE0BA}" type="pres">
      <dgm:prSet presAssocID="{1A0C5830-6CA7-4D09-AD32-A5C0B5D18304}" presName="vertThree" presStyleCnt="0"/>
      <dgm:spPr/>
    </dgm:pt>
    <dgm:pt modelId="{72A22979-AFF4-4B3C-A91C-1E6D59FD93C4}" type="pres">
      <dgm:prSet presAssocID="{1A0C5830-6CA7-4D09-AD32-A5C0B5D18304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6A6CE25-BB6E-444F-A969-1B4E9122347D}" type="pres">
      <dgm:prSet presAssocID="{1A0C5830-6CA7-4D09-AD32-A5C0B5D18304}" presName="horzThree" presStyleCnt="0"/>
      <dgm:spPr/>
    </dgm:pt>
    <dgm:pt modelId="{1FF08D86-0C32-4C7E-B444-E01A8CA3E6DF}" type="pres">
      <dgm:prSet presAssocID="{E8906ABB-9CEC-4D02-B401-F64762EF14FD}" presName="sibSpaceThree" presStyleCnt="0"/>
      <dgm:spPr/>
    </dgm:pt>
    <dgm:pt modelId="{D8624774-8345-4E78-B6B4-C0D09A163B39}" type="pres">
      <dgm:prSet presAssocID="{EFDFC930-2079-4A21-9C04-13CE4FAEC4E0}" presName="vertThree" presStyleCnt="0"/>
      <dgm:spPr/>
    </dgm:pt>
    <dgm:pt modelId="{D7AF1BA9-F52E-46C9-8FD4-16D62F9F0235}" type="pres">
      <dgm:prSet presAssocID="{EFDFC930-2079-4A21-9C04-13CE4FAEC4E0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125BAFA-559C-429F-9DA2-EDB66B97E6AF}" type="pres">
      <dgm:prSet presAssocID="{EFDFC930-2079-4A21-9C04-13CE4FAEC4E0}" presName="horzThree" presStyleCnt="0"/>
      <dgm:spPr/>
    </dgm:pt>
    <dgm:pt modelId="{A5372A85-DB02-4E61-973D-9B8E8EA64EFA}" type="pres">
      <dgm:prSet presAssocID="{44DA9AFD-E6FA-4B36-83E3-264083723B95}" presName="sibSpaceThree" presStyleCnt="0"/>
      <dgm:spPr/>
    </dgm:pt>
    <dgm:pt modelId="{307DB64E-CCF7-45F0-AC08-C5D8CBC19A85}" type="pres">
      <dgm:prSet presAssocID="{EEA5A0EC-6C76-4339-8E21-EDB0DCB28C2E}" presName="vertThree" presStyleCnt="0"/>
      <dgm:spPr/>
    </dgm:pt>
    <dgm:pt modelId="{62E235C0-EB12-4C39-902F-1FE29C49FB90}" type="pres">
      <dgm:prSet presAssocID="{EEA5A0EC-6C76-4339-8E21-EDB0DCB28C2E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6DA666A-CE63-4635-95F5-574B4863B6EC}" type="pres">
      <dgm:prSet presAssocID="{EEA5A0EC-6C76-4339-8E21-EDB0DCB28C2E}" presName="horzThree" presStyleCnt="0"/>
      <dgm:spPr/>
    </dgm:pt>
  </dgm:ptLst>
  <dgm:cxnLst>
    <dgm:cxn modelId="{30B58117-E4E5-4E51-BE0A-FF33BDC4EED6}" srcId="{B7DA027A-9245-484B-A385-08271D4309A7}" destId="{94FA6A44-2940-4277-80B3-4A5CDF6972F2}" srcOrd="0" destOrd="0" parTransId="{D7C7DC39-55BF-4FFC-9CD8-3D46B68B619C}" sibTransId="{B8A26D5B-3F77-4B97-A6A9-A7C408F4D231}"/>
    <dgm:cxn modelId="{ED9EC662-4F1C-4122-90A1-767F36FAE72B}" type="presOf" srcId="{C00BD92D-D5CB-4066-87E7-39F4091FE7C5}" destId="{3116BC25-0661-4452-83C3-3D625D3B637E}" srcOrd="0" destOrd="0" presId="urn:microsoft.com/office/officeart/2005/8/layout/hierarchy4"/>
    <dgm:cxn modelId="{1F375932-3C49-4A9F-8ED5-7BE7D14B6A14}" srcId="{C3EAE188-223A-405F-85B8-4A06B230C4BE}" destId="{C00BD92D-D5CB-4066-87E7-39F4091FE7C5}" srcOrd="0" destOrd="0" parTransId="{B735E090-8971-412B-8159-FD7AC38B2D3D}" sibTransId="{7C917C87-08B1-4D8C-8094-DBA43FA35CD6}"/>
    <dgm:cxn modelId="{66713D2F-5415-427E-B733-A29B511FB6CA}" srcId="{F10E15D0-5FFD-42D2-BDE1-BC968A1BA167}" destId="{4AB7CF5D-FE8D-4305-A5F4-044EA016CD8D}" srcOrd="0" destOrd="0" parTransId="{189B80B0-7ECA-4B5E-B81B-8F421A5E1B0D}" sibTransId="{C3532706-5839-4E4B-89AB-9DDC7D0E7B40}"/>
    <dgm:cxn modelId="{5A3E1385-3D1D-4A49-B40C-0A6F2BA1A61F}" srcId="{4AB7CF5D-FE8D-4305-A5F4-044EA016CD8D}" destId="{B7DA027A-9245-484B-A385-08271D4309A7}" srcOrd="0" destOrd="0" parTransId="{6DE242F0-6C25-430A-A483-17DB29572B9B}" sibTransId="{5A50B47D-2642-4F57-94B6-D40A095BEB3E}"/>
    <dgm:cxn modelId="{F42FC0F3-D88C-4958-8E09-5A71826557C5}" type="presOf" srcId="{94FA6A44-2940-4277-80B3-4A5CDF6972F2}" destId="{3580CD08-97C5-4BCF-971F-3EEBCE8D1BEC}" srcOrd="0" destOrd="0" presId="urn:microsoft.com/office/officeart/2005/8/layout/hierarchy4"/>
    <dgm:cxn modelId="{6D64658D-5171-4A4D-9205-8E2D51FE61A8}" srcId="{E5EA1321-E3BC-47DD-A1D7-BB642126EDED}" destId="{E8157B74-DB55-4C89-8012-070C629589B1}" srcOrd="1" destOrd="0" parTransId="{76860BD0-C199-4D16-8BDE-83E57386B140}" sibTransId="{A49E14BE-33E7-4C52-8762-3BA84267BC22}"/>
    <dgm:cxn modelId="{66F07730-0D1B-4A1B-A2CD-C359981B9DCB}" type="presOf" srcId="{4AB7CF5D-FE8D-4305-A5F4-044EA016CD8D}" destId="{717B55B0-8328-44C2-A238-30F37CC0832C}" srcOrd="0" destOrd="0" presId="urn:microsoft.com/office/officeart/2005/8/layout/hierarchy4"/>
    <dgm:cxn modelId="{D8E412B3-3012-49C5-BF2E-0CDF301B993A}" type="presOf" srcId="{F10E15D0-5FFD-42D2-BDE1-BC968A1BA167}" destId="{ADF86659-A6BE-4B7A-814A-5EF0645AED78}" srcOrd="0" destOrd="0" presId="urn:microsoft.com/office/officeart/2005/8/layout/hierarchy4"/>
    <dgm:cxn modelId="{471B9E1C-18D2-484C-952F-030A2AE7DFB7}" type="presOf" srcId="{E8157B74-DB55-4C89-8012-070C629589B1}" destId="{231E90DC-F4F1-478D-A575-314642D9D414}" srcOrd="0" destOrd="0" presId="urn:microsoft.com/office/officeart/2005/8/layout/hierarchy4"/>
    <dgm:cxn modelId="{3E49B3E8-23F8-4B00-90D2-DC12306AEEF6}" type="presOf" srcId="{5FDFE3FB-F210-401D-AB5C-8F5ACF2966A8}" destId="{8562FB10-B419-4E9D-82D1-428C3BA6C9AD}" srcOrd="0" destOrd="0" presId="urn:microsoft.com/office/officeart/2005/8/layout/hierarchy4"/>
    <dgm:cxn modelId="{78D99A39-2F4D-4CD3-8DC2-4370C7CD5FE4}" type="presOf" srcId="{873CE40E-04A0-44F4-B67E-892E871382E4}" destId="{0766009D-48EC-48A4-951F-790F6EBB0BEC}" srcOrd="0" destOrd="0" presId="urn:microsoft.com/office/officeart/2005/8/layout/hierarchy4"/>
    <dgm:cxn modelId="{91CA811F-97E8-457F-B13B-61CE18B821A7}" type="presOf" srcId="{EEA5A0EC-6C76-4339-8E21-EDB0DCB28C2E}" destId="{62E235C0-EB12-4C39-902F-1FE29C49FB90}" srcOrd="0" destOrd="0" presId="urn:microsoft.com/office/officeart/2005/8/layout/hierarchy4"/>
    <dgm:cxn modelId="{942E7837-49C0-4B92-B3F6-D8CAC62A7531}" type="presOf" srcId="{EFDFC930-2079-4A21-9C04-13CE4FAEC4E0}" destId="{D7AF1BA9-F52E-46C9-8FD4-16D62F9F0235}" srcOrd="0" destOrd="0" presId="urn:microsoft.com/office/officeart/2005/8/layout/hierarchy4"/>
    <dgm:cxn modelId="{77BD238D-113D-4969-B1EB-0E20AA921FE0}" srcId="{F10E15D0-5FFD-42D2-BDE1-BC968A1BA167}" destId="{C8D481ED-8FA6-41D5-BE14-E55BBE8075BF}" srcOrd="3" destOrd="0" parTransId="{736B4629-4150-46B7-866C-CACC7487B083}" sibTransId="{11CAC095-14D2-4131-8690-ECEB741EA606}"/>
    <dgm:cxn modelId="{9FD0A314-E68B-40A1-9D16-B69BA903F6F4}" srcId="{C8D481ED-8FA6-41D5-BE14-E55BBE8075BF}" destId="{EEA5A0EC-6C76-4339-8E21-EDB0DCB28C2E}" srcOrd="2" destOrd="0" parTransId="{02864695-D89A-4562-949D-11424AE1EE48}" sibTransId="{8D3CC227-64AC-40E7-AD7E-9A0F00D64AA0}"/>
    <dgm:cxn modelId="{C00F57FE-7814-4EEE-B9B0-6823E9D62C57}" type="presOf" srcId="{C8D481ED-8FA6-41D5-BE14-E55BBE8075BF}" destId="{0CC2A2F7-90DB-4648-B2A9-3A030179B85B}" srcOrd="0" destOrd="0" presId="urn:microsoft.com/office/officeart/2005/8/layout/hierarchy4"/>
    <dgm:cxn modelId="{4F0C23A0-3F0C-48E5-A4AA-750A7B69E476}" type="presOf" srcId="{F8E83BAF-AF5F-4A97-9269-B8380E3BAAAA}" destId="{9B7F8A2D-FD02-48BA-AC36-4DE00E49CAEB}" srcOrd="0" destOrd="0" presId="urn:microsoft.com/office/officeart/2005/8/layout/hierarchy4"/>
    <dgm:cxn modelId="{98B499C0-FEAB-4B17-88A4-EFCB1B8E8536}" type="presOf" srcId="{8C7F7804-2A8E-4448-B684-125C85517095}" destId="{C4FFBBE9-79B1-4EAE-B268-8374D514D4DA}" srcOrd="0" destOrd="0" presId="urn:microsoft.com/office/officeart/2005/8/layout/hierarchy4"/>
    <dgm:cxn modelId="{25B6A752-7665-4B15-855B-87669CEAE718}" srcId="{94FA6A44-2940-4277-80B3-4A5CDF6972F2}" destId="{BA3DD277-87EB-4C4F-8971-8E8E59015C83}" srcOrd="0" destOrd="0" parTransId="{4011F250-E8D8-46B8-B933-27D6463EB77B}" sibTransId="{5952070C-641D-40D7-9998-485E734E5610}"/>
    <dgm:cxn modelId="{051E069B-C39C-4DD1-91BC-CA057559F123}" srcId="{C8D481ED-8FA6-41D5-BE14-E55BBE8075BF}" destId="{EFDFC930-2079-4A21-9C04-13CE4FAEC4E0}" srcOrd="1" destOrd="0" parTransId="{A04ED824-3A86-452B-80EB-735BDB9DF171}" sibTransId="{44DA9AFD-E6FA-4B36-83E3-264083723B95}"/>
    <dgm:cxn modelId="{B45049D3-F2BB-4F1C-AD8B-EC55C06FE0A9}" srcId="{5FDFE3FB-F210-401D-AB5C-8F5ACF2966A8}" destId="{F10E15D0-5FFD-42D2-BDE1-BC968A1BA167}" srcOrd="0" destOrd="0" parTransId="{2DD87176-778D-4E57-AD6E-4129C13CFC37}" sibTransId="{6B91EF04-2458-47CA-A18B-A5F1A54CA95E}"/>
    <dgm:cxn modelId="{ED53C87C-7E32-4DDB-8490-17D83AA98D03}" type="presOf" srcId="{BA3DD277-87EB-4C4F-8971-8E8E59015C83}" destId="{219AFE7F-6386-46BB-A222-92D5D1D87962}" srcOrd="0" destOrd="0" presId="urn:microsoft.com/office/officeart/2005/8/layout/hierarchy4"/>
    <dgm:cxn modelId="{E10089E0-65D3-49E9-9947-2E9DDAE7F015}" srcId="{F10E15D0-5FFD-42D2-BDE1-BC968A1BA167}" destId="{E5EA1321-E3BC-47DD-A1D7-BB642126EDED}" srcOrd="1" destOrd="0" parTransId="{0DA9C282-CCAF-4665-B264-EE57315C8210}" sibTransId="{E7B24F61-6DE7-4357-BA73-B701D2B6043B}"/>
    <dgm:cxn modelId="{C60F40F5-5757-40A8-A739-E5B6AFD91EC6}" type="presOf" srcId="{1A0C5830-6CA7-4D09-AD32-A5C0B5D18304}" destId="{72A22979-AFF4-4B3C-A91C-1E6D59FD93C4}" srcOrd="0" destOrd="0" presId="urn:microsoft.com/office/officeart/2005/8/layout/hierarchy4"/>
    <dgm:cxn modelId="{D2199B54-FFE1-4F23-BA09-30F0C305966B}" type="presOf" srcId="{C3EAE188-223A-405F-85B8-4A06B230C4BE}" destId="{33BE8418-2C53-478A-81E0-BC681D509D7E}" srcOrd="0" destOrd="0" presId="urn:microsoft.com/office/officeart/2005/8/layout/hierarchy4"/>
    <dgm:cxn modelId="{6EEDCD10-5730-4794-A9F8-5AF2E39BDD4D}" srcId="{E5EA1321-E3BC-47DD-A1D7-BB642126EDED}" destId="{C3EAE188-223A-405F-85B8-4A06B230C4BE}" srcOrd="0" destOrd="0" parTransId="{AFDF6E8C-0F50-476F-98E2-179EC53067F3}" sibTransId="{455A460B-2997-444A-A13F-90D8C608E55D}"/>
    <dgm:cxn modelId="{6B8448AE-4860-4F08-AB8A-7C6DE1F87272}" srcId="{C3EAE188-223A-405F-85B8-4A06B230C4BE}" destId="{873CE40E-04A0-44F4-B67E-892E871382E4}" srcOrd="1" destOrd="0" parTransId="{A1005EF3-6EEA-4017-B20F-3BF48A444B12}" sibTransId="{0245D5F5-24AC-4FF9-99EA-FC4BE65545A0}"/>
    <dgm:cxn modelId="{53A6FE53-EE15-4D99-9537-3EAE062C3555}" srcId="{E8157B74-DB55-4C89-8012-070C629589B1}" destId="{8C7F7804-2A8E-4448-B684-125C85517095}" srcOrd="0" destOrd="0" parTransId="{A9A28E20-4169-48C3-B4FB-F946C4086F8A}" sibTransId="{2A1D5E89-14E9-4047-BCD0-9E837DA0A5C0}"/>
    <dgm:cxn modelId="{9D85C56D-9F31-43DE-BC24-3A4BA423304B}" srcId="{C8D481ED-8FA6-41D5-BE14-E55BBE8075BF}" destId="{1A0C5830-6CA7-4D09-AD32-A5C0B5D18304}" srcOrd="0" destOrd="0" parTransId="{895C9F04-4BB3-463B-9BFB-F1818043CFCB}" sibTransId="{E8906ABB-9CEC-4D02-B401-F64762EF14FD}"/>
    <dgm:cxn modelId="{8442131C-87EC-4100-B5BD-5B0B3C2EAA95}" srcId="{F10E15D0-5FFD-42D2-BDE1-BC968A1BA167}" destId="{A62E2873-464F-4AB7-993C-0375B93775C2}" srcOrd="2" destOrd="0" parTransId="{8B598736-BA62-407D-8174-2F8735A4B84E}" sibTransId="{97947256-E473-4B3E-A9AF-562F88261B6D}"/>
    <dgm:cxn modelId="{859C47E5-E524-45BE-A04F-8CF12B66E363}" type="presOf" srcId="{B7DA027A-9245-484B-A385-08271D4309A7}" destId="{763BD975-44A0-4F78-8972-0767798E1C0A}" srcOrd="0" destOrd="0" presId="urn:microsoft.com/office/officeart/2005/8/layout/hierarchy4"/>
    <dgm:cxn modelId="{0C654914-1A1C-45D6-9BF0-3C90CADC243B}" type="presOf" srcId="{E5EA1321-E3BC-47DD-A1D7-BB642126EDED}" destId="{6448B768-B40B-4A25-A6AC-6919E027D2B6}" srcOrd="0" destOrd="0" presId="urn:microsoft.com/office/officeart/2005/8/layout/hierarchy4"/>
    <dgm:cxn modelId="{20A9971C-9224-46E9-8FA7-692222F1DC2B}" type="presOf" srcId="{A62E2873-464F-4AB7-993C-0375B93775C2}" destId="{04D60E56-CB84-4337-A3C8-12EE235902B8}" srcOrd="0" destOrd="0" presId="urn:microsoft.com/office/officeart/2005/8/layout/hierarchy4"/>
    <dgm:cxn modelId="{121FBFFD-A9F5-4E4C-9797-41E82601F8E9}" srcId="{A62E2873-464F-4AB7-993C-0375B93775C2}" destId="{F8E83BAF-AF5F-4A97-9269-B8380E3BAAAA}" srcOrd="0" destOrd="0" parTransId="{84A64E6A-76B1-4831-9A0A-56AC01716DAD}" sibTransId="{AFF016FF-152F-4B6F-B8A5-E0BD5C5BD1D7}"/>
    <dgm:cxn modelId="{872E8C45-7204-404D-9DC1-7C513A15DCF4}" type="presParOf" srcId="{8562FB10-B419-4E9D-82D1-428C3BA6C9AD}" destId="{EAD8B9BD-D25D-474A-A61B-879604CFDEF1}" srcOrd="0" destOrd="0" presId="urn:microsoft.com/office/officeart/2005/8/layout/hierarchy4"/>
    <dgm:cxn modelId="{EE2DDAEC-4282-4215-A36C-EBD02D60516C}" type="presParOf" srcId="{EAD8B9BD-D25D-474A-A61B-879604CFDEF1}" destId="{ADF86659-A6BE-4B7A-814A-5EF0645AED78}" srcOrd="0" destOrd="0" presId="urn:microsoft.com/office/officeart/2005/8/layout/hierarchy4"/>
    <dgm:cxn modelId="{D62CD0F4-E816-4EA3-8FB7-7BF504BBDBFE}" type="presParOf" srcId="{EAD8B9BD-D25D-474A-A61B-879604CFDEF1}" destId="{585BEFBB-F725-4F2B-8ACB-728158AC7D93}" srcOrd="1" destOrd="0" presId="urn:microsoft.com/office/officeart/2005/8/layout/hierarchy4"/>
    <dgm:cxn modelId="{E8214896-7E8B-4756-837B-262D569E9041}" type="presParOf" srcId="{EAD8B9BD-D25D-474A-A61B-879604CFDEF1}" destId="{822AC17D-CF6A-416C-AF0D-FF27DEEE92DF}" srcOrd="2" destOrd="0" presId="urn:microsoft.com/office/officeart/2005/8/layout/hierarchy4"/>
    <dgm:cxn modelId="{AC66ED81-C7DA-4D30-AACC-CE22C2AD2D75}" type="presParOf" srcId="{822AC17D-CF6A-416C-AF0D-FF27DEEE92DF}" destId="{CF4549FE-1324-40BC-AE3B-7861C4E9D4DD}" srcOrd="0" destOrd="0" presId="urn:microsoft.com/office/officeart/2005/8/layout/hierarchy4"/>
    <dgm:cxn modelId="{E4E0AB74-3C04-4D84-AA0E-4D4FBAACAC28}" type="presParOf" srcId="{CF4549FE-1324-40BC-AE3B-7861C4E9D4DD}" destId="{717B55B0-8328-44C2-A238-30F37CC0832C}" srcOrd="0" destOrd="0" presId="urn:microsoft.com/office/officeart/2005/8/layout/hierarchy4"/>
    <dgm:cxn modelId="{91910CF0-ECC6-4DA4-A6D2-0CC78B87B4EE}" type="presParOf" srcId="{CF4549FE-1324-40BC-AE3B-7861C4E9D4DD}" destId="{05208660-D8BB-4DAE-B97F-F09E4BD14747}" srcOrd="1" destOrd="0" presId="urn:microsoft.com/office/officeart/2005/8/layout/hierarchy4"/>
    <dgm:cxn modelId="{AA1101D8-CDF2-48FA-A177-E68AF35C343E}" type="presParOf" srcId="{CF4549FE-1324-40BC-AE3B-7861C4E9D4DD}" destId="{9F6613EF-5A95-450C-8003-7F5F70A8BF0A}" srcOrd="2" destOrd="0" presId="urn:microsoft.com/office/officeart/2005/8/layout/hierarchy4"/>
    <dgm:cxn modelId="{D4185ED4-3BB6-4699-AC46-754876917581}" type="presParOf" srcId="{9F6613EF-5A95-450C-8003-7F5F70A8BF0A}" destId="{9556E258-CAB2-4588-ABCB-5B2A12B00EB0}" srcOrd="0" destOrd="0" presId="urn:microsoft.com/office/officeart/2005/8/layout/hierarchy4"/>
    <dgm:cxn modelId="{C59A639E-1D52-40B5-A7A9-4713C4073268}" type="presParOf" srcId="{9556E258-CAB2-4588-ABCB-5B2A12B00EB0}" destId="{763BD975-44A0-4F78-8972-0767798E1C0A}" srcOrd="0" destOrd="0" presId="urn:microsoft.com/office/officeart/2005/8/layout/hierarchy4"/>
    <dgm:cxn modelId="{C879145A-AE66-482E-B4AC-F71C59B2296F}" type="presParOf" srcId="{9556E258-CAB2-4588-ABCB-5B2A12B00EB0}" destId="{1BD7F1A1-AAAD-4AB8-8F1C-0309F833B617}" srcOrd="1" destOrd="0" presId="urn:microsoft.com/office/officeart/2005/8/layout/hierarchy4"/>
    <dgm:cxn modelId="{879891A0-7FA0-493E-887F-0A614E16A589}" type="presParOf" srcId="{9556E258-CAB2-4588-ABCB-5B2A12B00EB0}" destId="{D37A2A6A-92E3-4065-9DBB-8288D8A177AA}" srcOrd="2" destOrd="0" presId="urn:microsoft.com/office/officeart/2005/8/layout/hierarchy4"/>
    <dgm:cxn modelId="{C8E14E72-AA5E-4A0D-833E-D1374BB19537}" type="presParOf" srcId="{D37A2A6A-92E3-4065-9DBB-8288D8A177AA}" destId="{9BBD4611-8806-44ED-B8E3-0FE40BD78055}" srcOrd="0" destOrd="0" presId="urn:microsoft.com/office/officeart/2005/8/layout/hierarchy4"/>
    <dgm:cxn modelId="{F40548A0-966B-494B-80CE-7669E93EAE85}" type="presParOf" srcId="{9BBD4611-8806-44ED-B8E3-0FE40BD78055}" destId="{3580CD08-97C5-4BCF-971F-3EEBCE8D1BEC}" srcOrd="0" destOrd="0" presId="urn:microsoft.com/office/officeart/2005/8/layout/hierarchy4"/>
    <dgm:cxn modelId="{D81ABF2F-D0A6-420A-8A8A-4EFB32910AFC}" type="presParOf" srcId="{9BBD4611-8806-44ED-B8E3-0FE40BD78055}" destId="{95D70B4F-C91B-4CF6-86C7-FF306D4ABB93}" srcOrd="1" destOrd="0" presId="urn:microsoft.com/office/officeart/2005/8/layout/hierarchy4"/>
    <dgm:cxn modelId="{75031FE0-E2B5-48E1-A5F3-1919F61AB851}" type="presParOf" srcId="{9BBD4611-8806-44ED-B8E3-0FE40BD78055}" destId="{912DE944-9E5B-4AA6-94BC-8C7C7FB75C7B}" srcOrd="2" destOrd="0" presId="urn:microsoft.com/office/officeart/2005/8/layout/hierarchy4"/>
    <dgm:cxn modelId="{740ADBB1-2D34-49E1-A4DD-0A6DD1B0CCE6}" type="presParOf" srcId="{912DE944-9E5B-4AA6-94BC-8C7C7FB75C7B}" destId="{A77460E5-0207-4032-92F1-0802BC1E9951}" srcOrd="0" destOrd="0" presId="urn:microsoft.com/office/officeart/2005/8/layout/hierarchy4"/>
    <dgm:cxn modelId="{C21B3751-005C-414B-B2A0-2AE5E97B114C}" type="presParOf" srcId="{A77460E5-0207-4032-92F1-0802BC1E9951}" destId="{219AFE7F-6386-46BB-A222-92D5D1D87962}" srcOrd="0" destOrd="0" presId="urn:microsoft.com/office/officeart/2005/8/layout/hierarchy4"/>
    <dgm:cxn modelId="{759F6EAD-04FD-41AC-ACB8-C25DCF8F9EB8}" type="presParOf" srcId="{A77460E5-0207-4032-92F1-0802BC1E9951}" destId="{3D8F5A2C-BD9B-489A-BDA1-D24C62C8FF35}" srcOrd="1" destOrd="0" presId="urn:microsoft.com/office/officeart/2005/8/layout/hierarchy4"/>
    <dgm:cxn modelId="{6AE87733-3B4C-4FCD-B641-3E440F2BD3EC}" type="presParOf" srcId="{822AC17D-CF6A-416C-AF0D-FF27DEEE92DF}" destId="{C88B5BD3-555C-4EDE-AA14-AEE473F43F90}" srcOrd="1" destOrd="0" presId="urn:microsoft.com/office/officeart/2005/8/layout/hierarchy4"/>
    <dgm:cxn modelId="{9EA4D96E-8280-44F1-81A8-492E4BE57780}" type="presParOf" srcId="{822AC17D-CF6A-416C-AF0D-FF27DEEE92DF}" destId="{826E1104-2AD1-46B3-9E9E-53D5CB65754B}" srcOrd="2" destOrd="0" presId="urn:microsoft.com/office/officeart/2005/8/layout/hierarchy4"/>
    <dgm:cxn modelId="{CEE07C79-3E0B-4A7D-8F90-678018BE31D6}" type="presParOf" srcId="{826E1104-2AD1-46B3-9E9E-53D5CB65754B}" destId="{6448B768-B40B-4A25-A6AC-6919E027D2B6}" srcOrd="0" destOrd="0" presId="urn:microsoft.com/office/officeart/2005/8/layout/hierarchy4"/>
    <dgm:cxn modelId="{B2DD8910-AFA9-4274-B18B-F1CE10BAB62A}" type="presParOf" srcId="{826E1104-2AD1-46B3-9E9E-53D5CB65754B}" destId="{0F849F60-217F-4AAA-ACCE-DD8848856735}" srcOrd="1" destOrd="0" presId="urn:microsoft.com/office/officeart/2005/8/layout/hierarchy4"/>
    <dgm:cxn modelId="{171EECFD-6316-4E3D-8149-7A6FECF7DE1C}" type="presParOf" srcId="{826E1104-2AD1-46B3-9E9E-53D5CB65754B}" destId="{469010A1-7940-4556-8302-0EEEFC10EC92}" srcOrd="2" destOrd="0" presId="urn:microsoft.com/office/officeart/2005/8/layout/hierarchy4"/>
    <dgm:cxn modelId="{2243A46C-6DA2-4CD6-9A81-23BCF96E40BB}" type="presParOf" srcId="{469010A1-7940-4556-8302-0EEEFC10EC92}" destId="{749AA786-B6CC-4377-89C4-209EBFF713D8}" srcOrd="0" destOrd="0" presId="urn:microsoft.com/office/officeart/2005/8/layout/hierarchy4"/>
    <dgm:cxn modelId="{7AF754B4-A752-4647-9316-1D8BF30FB59A}" type="presParOf" srcId="{749AA786-B6CC-4377-89C4-209EBFF713D8}" destId="{33BE8418-2C53-478A-81E0-BC681D509D7E}" srcOrd="0" destOrd="0" presId="urn:microsoft.com/office/officeart/2005/8/layout/hierarchy4"/>
    <dgm:cxn modelId="{2C78BA12-EB24-4032-9178-44846748369B}" type="presParOf" srcId="{749AA786-B6CC-4377-89C4-209EBFF713D8}" destId="{D94CE4C1-554E-4729-9B56-FF25829834B6}" srcOrd="1" destOrd="0" presId="urn:microsoft.com/office/officeart/2005/8/layout/hierarchy4"/>
    <dgm:cxn modelId="{68E2607F-A500-449D-A4EF-558C42A3D6C4}" type="presParOf" srcId="{749AA786-B6CC-4377-89C4-209EBFF713D8}" destId="{E56435E8-1666-4DD4-A95F-474AD5A4F52D}" srcOrd="2" destOrd="0" presId="urn:microsoft.com/office/officeart/2005/8/layout/hierarchy4"/>
    <dgm:cxn modelId="{1428B8B0-4A6F-42D8-A3CB-0CCEBC407CF1}" type="presParOf" srcId="{E56435E8-1666-4DD4-A95F-474AD5A4F52D}" destId="{BFEF5AC3-F951-4304-BB4F-6D4A44ED9573}" srcOrd="0" destOrd="0" presId="urn:microsoft.com/office/officeart/2005/8/layout/hierarchy4"/>
    <dgm:cxn modelId="{D0E39585-4088-439C-B2C1-50488AE5AC5F}" type="presParOf" srcId="{BFEF5AC3-F951-4304-BB4F-6D4A44ED9573}" destId="{3116BC25-0661-4452-83C3-3D625D3B637E}" srcOrd="0" destOrd="0" presId="urn:microsoft.com/office/officeart/2005/8/layout/hierarchy4"/>
    <dgm:cxn modelId="{A3FA6DEB-E6BF-420C-8411-32D78A41E72B}" type="presParOf" srcId="{BFEF5AC3-F951-4304-BB4F-6D4A44ED9573}" destId="{5D9246EF-42FC-4A74-BA9F-76ECDDA37DEB}" srcOrd="1" destOrd="0" presId="urn:microsoft.com/office/officeart/2005/8/layout/hierarchy4"/>
    <dgm:cxn modelId="{001573B9-28A8-4DAC-BB4E-DDE96774AD9F}" type="presParOf" srcId="{E56435E8-1666-4DD4-A95F-474AD5A4F52D}" destId="{7528115B-DFC0-4AB8-955C-A6BD72E900F9}" srcOrd="1" destOrd="0" presId="urn:microsoft.com/office/officeart/2005/8/layout/hierarchy4"/>
    <dgm:cxn modelId="{0841270A-B805-4208-AEB2-43522C526ED9}" type="presParOf" srcId="{E56435E8-1666-4DD4-A95F-474AD5A4F52D}" destId="{878790D3-996E-41DE-BAF4-14978B4D4BD4}" srcOrd="2" destOrd="0" presId="urn:microsoft.com/office/officeart/2005/8/layout/hierarchy4"/>
    <dgm:cxn modelId="{A1060769-42C2-46AA-943B-570F52AA8337}" type="presParOf" srcId="{878790D3-996E-41DE-BAF4-14978B4D4BD4}" destId="{0766009D-48EC-48A4-951F-790F6EBB0BEC}" srcOrd="0" destOrd="0" presId="urn:microsoft.com/office/officeart/2005/8/layout/hierarchy4"/>
    <dgm:cxn modelId="{036546DB-C33C-44A3-9675-AB1A4A92DD94}" type="presParOf" srcId="{878790D3-996E-41DE-BAF4-14978B4D4BD4}" destId="{3F56626F-2301-4C2A-A806-49E1B4B4703E}" srcOrd="1" destOrd="0" presId="urn:microsoft.com/office/officeart/2005/8/layout/hierarchy4"/>
    <dgm:cxn modelId="{82368EF9-814E-462E-A5A1-8279EF402FD3}" type="presParOf" srcId="{469010A1-7940-4556-8302-0EEEFC10EC92}" destId="{AB4132E2-B54E-4F20-86EF-0495B65C23BB}" srcOrd="1" destOrd="0" presId="urn:microsoft.com/office/officeart/2005/8/layout/hierarchy4"/>
    <dgm:cxn modelId="{CB6084A3-048A-492E-8D21-0BBC8FA5732F}" type="presParOf" srcId="{469010A1-7940-4556-8302-0EEEFC10EC92}" destId="{5D5640EC-25E0-4268-B811-D287E9425250}" srcOrd="2" destOrd="0" presId="urn:microsoft.com/office/officeart/2005/8/layout/hierarchy4"/>
    <dgm:cxn modelId="{350F149B-A9F9-40A3-9FAF-54F7ABE7FB52}" type="presParOf" srcId="{5D5640EC-25E0-4268-B811-D287E9425250}" destId="{231E90DC-F4F1-478D-A575-314642D9D414}" srcOrd="0" destOrd="0" presId="urn:microsoft.com/office/officeart/2005/8/layout/hierarchy4"/>
    <dgm:cxn modelId="{0C4C38FC-6C94-41F2-92E1-03DE780EB752}" type="presParOf" srcId="{5D5640EC-25E0-4268-B811-D287E9425250}" destId="{B4FF749A-0F1A-4455-B123-AF241988F70B}" srcOrd="1" destOrd="0" presId="urn:microsoft.com/office/officeart/2005/8/layout/hierarchy4"/>
    <dgm:cxn modelId="{4FAD6C3E-E486-4052-95B3-7E485489A7D8}" type="presParOf" srcId="{5D5640EC-25E0-4268-B811-D287E9425250}" destId="{C29E172A-7AD0-40D2-840D-F294E837E9F9}" srcOrd="2" destOrd="0" presId="urn:microsoft.com/office/officeart/2005/8/layout/hierarchy4"/>
    <dgm:cxn modelId="{80AB9E2B-FDD0-4C61-9B4A-CA01E8F3CA20}" type="presParOf" srcId="{C29E172A-7AD0-40D2-840D-F294E837E9F9}" destId="{44242C85-9BED-48EC-BE3B-257AC36F3A16}" srcOrd="0" destOrd="0" presId="urn:microsoft.com/office/officeart/2005/8/layout/hierarchy4"/>
    <dgm:cxn modelId="{9C06FF64-52F0-4CE0-8021-5C1191427213}" type="presParOf" srcId="{44242C85-9BED-48EC-BE3B-257AC36F3A16}" destId="{C4FFBBE9-79B1-4EAE-B268-8374D514D4DA}" srcOrd="0" destOrd="0" presId="urn:microsoft.com/office/officeart/2005/8/layout/hierarchy4"/>
    <dgm:cxn modelId="{B311F6D5-6CCD-4EFF-8E4E-2D36512F3E6D}" type="presParOf" srcId="{44242C85-9BED-48EC-BE3B-257AC36F3A16}" destId="{51496F5A-5284-4CE6-90DC-1E3C4361D2C2}" srcOrd="1" destOrd="0" presId="urn:microsoft.com/office/officeart/2005/8/layout/hierarchy4"/>
    <dgm:cxn modelId="{81F3A410-E979-463A-8F2D-9F294E9F4C5A}" type="presParOf" srcId="{822AC17D-CF6A-416C-AF0D-FF27DEEE92DF}" destId="{A03EA79B-8704-497A-A987-F7B1B48234C0}" srcOrd="3" destOrd="0" presId="urn:microsoft.com/office/officeart/2005/8/layout/hierarchy4"/>
    <dgm:cxn modelId="{1C83462D-610A-4DCB-90B9-314E8EFA5A37}" type="presParOf" srcId="{822AC17D-CF6A-416C-AF0D-FF27DEEE92DF}" destId="{9CCFD758-8F84-40D3-97C9-D5FE658E947D}" srcOrd="4" destOrd="0" presId="urn:microsoft.com/office/officeart/2005/8/layout/hierarchy4"/>
    <dgm:cxn modelId="{14A1ECDB-82B7-4CB9-902E-5AB1902EAF71}" type="presParOf" srcId="{9CCFD758-8F84-40D3-97C9-D5FE658E947D}" destId="{04D60E56-CB84-4337-A3C8-12EE235902B8}" srcOrd="0" destOrd="0" presId="urn:microsoft.com/office/officeart/2005/8/layout/hierarchy4"/>
    <dgm:cxn modelId="{DE9980DA-E5A8-4914-88A9-A43D509F0B9B}" type="presParOf" srcId="{9CCFD758-8F84-40D3-97C9-D5FE658E947D}" destId="{63734B2C-E93E-4A28-9644-B5CFFAB560E5}" srcOrd="1" destOrd="0" presId="urn:microsoft.com/office/officeart/2005/8/layout/hierarchy4"/>
    <dgm:cxn modelId="{92D28685-B0F7-482B-93FE-E45CDDF584CC}" type="presParOf" srcId="{9CCFD758-8F84-40D3-97C9-D5FE658E947D}" destId="{3A5B0518-0361-433D-9448-72CE98925126}" srcOrd="2" destOrd="0" presId="urn:microsoft.com/office/officeart/2005/8/layout/hierarchy4"/>
    <dgm:cxn modelId="{F43409A0-E728-47F0-A93A-F070C29C0709}" type="presParOf" srcId="{3A5B0518-0361-433D-9448-72CE98925126}" destId="{29F0B896-81CA-45F3-BD40-0E7D65C8FDA4}" srcOrd="0" destOrd="0" presId="urn:microsoft.com/office/officeart/2005/8/layout/hierarchy4"/>
    <dgm:cxn modelId="{E7C6C816-3EB6-4B41-9C3E-5710077B8183}" type="presParOf" srcId="{29F0B896-81CA-45F3-BD40-0E7D65C8FDA4}" destId="{9B7F8A2D-FD02-48BA-AC36-4DE00E49CAEB}" srcOrd="0" destOrd="0" presId="urn:microsoft.com/office/officeart/2005/8/layout/hierarchy4"/>
    <dgm:cxn modelId="{BDD8BD21-08C9-4D98-8FAC-44481D3C6508}" type="presParOf" srcId="{29F0B896-81CA-45F3-BD40-0E7D65C8FDA4}" destId="{FC964C2E-7ECE-43F5-904B-30013CFC624E}" srcOrd="1" destOrd="0" presId="urn:microsoft.com/office/officeart/2005/8/layout/hierarchy4"/>
    <dgm:cxn modelId="{6FEB6A02-6350-45E8-ABFD-5B829C0E41FF}" type="presParOf" srcId="{822AC17D-CF6A-416C-AF0D-FF27DEEE92DF}" destId="{5919A7C1-EE51-4FC8-93FF-4692E2F11F62}" srcOrd="5" destOrd="0" presId="urn:microsoft.com/office/officeart/2005/8/layout/hierarchy4"/>
    <dgm:cxn modelId="{D2455B09-3F51-436D-9BE7-74F5DE955961}" type="presParOf" srcId="{822AC17D-CF6A-416C-AF0D-FF27DEEE92DF}" destId="{9AEA8010-3881-4869-922E-E871DF8BC907}" srcOrd="6" destOrd="0" presId="urn:microsoft.com/office/officeart/2005/8/layout/hierarchy4"/>
    <dgm:cxn modelId="{029354D7-611F-49A9-B9E6-828AEC337923}" type="presParOf" srcId="{9AEA8010-3881-4869-922E-E871DF8BC907}" destId="{0CC2A2F7-90DB-4648-B2A9-3A030179B85B}" srcOrd="0" destOrd="0" presId="urn:microsoft.com/office/officeart/2005/8/layout/hierarchy4"/>
    <dgm:cxn modelId="{2588C61A-3090-4835-BFE5-5CA6C6E4F08D}" type="presParOf" srcId="{9AEA8010-3881-4869-922E-E871DF8BC907}" destId="{E4AC2E7D-C2A9-410E-AC3F-AC0041A88373}" srcOrd="1" destOrd="0" presId="urn:microsoft.com/office/officeart/2005/8/layout/hierarchy4"/>
    <dgm:cxn modelId="{4AC98C00-06F4-4483-A7FF-77B95E72ADA8}" type="presParOf" srcId="{9AEA8010-3881-4869-922E-E871DF8BC907}" destId="{9918B6C6-E01A-402C-AD03-0494DA6CCF1B}" srcOrd="2" destOrd="0" presId="urn:microsoft.com/office/officeart/2005/8/layout/hierarchy4"/>
    <dgm:cxn modelId="{810CBC3C-25ED-452C-B109-C98A5AFBCC0C}" type="presParOf" srcId="{9918B6C6-E01A-402C-AD03-0494DA6CCF1B}" destId="{5DD87D99-D8A6-4C24-B4CB-2757655CE0BA}" srcOrd="0" destOrd="0" presId="urn:microsoft.com/office/officeart/2005/8/layout/hierarchy4"/>
    <dgm:cxn modelId="{4224DE59-1519-476C-A440-B1E202AD53FA}" type="presParOf" srcId="{5DD87D99-D8A6-4C24-B4CB-2757655CE0BA}" destId="{72A22979-AFF4-4B3C-A91C-1E6D59FD93C4}" srcOrd="0" destOrd="0" presId="urn:microsoft.com/office/officeart/2005/8/layout/hierarchy4"/>
    <dgm:cxn modelId="{3E55736A-9B22-49E4-B928-B3BF5E951B79}" type="presParOf" srcId="{5DD87D99-D8A6-4C24-B4CB-2757655CE0BA}" destId="{56A6CE25-BB6E-444F-A969-1B4E9122347D}" srcOrd="1" destOrd="0" presId="urn:microsoft.com/office/officeart/2005/8/layout/hierarchy4"/>
    <dgm:cxn modelId="{A1A82A07-12C2-4748-A0E5-4DE105459310}" type="presParOf" srcId="{9918B6C6-E01A-402C-AD03-0494DA6CCF1B}" destId="{1FF08D86-0C32-4C7E-B444-E01A8CA3E6DF}" srcOrd="1" destOrd="0" presId="urn:microsoft.com/office/officeart/2005/8/layout/hierarchy4"/>
    <dgm:cxn modelId="{7E69B742-5DEF-48F2-89E1-FC4C6762A901}" type="presParOf" srcId="{9918B6C6-E01A-402C-AD03-0494DA6CCF1B}" destId="{D8624774-8345-4E78-B6B4-C0D09A163B39}" srcOrd="2" destOrd="0" presId="urn:microsoft.com/office/officeart/2005/8/layout/hierarchy4"/>
    <dgm:cxn modelId="{8EACBA59-9AE5-4ACD-8F58-449D9D5EB011}" type="presParOf" srcId="{D8624774-8345-4E78-B6B4-C0D09A163B39}" destId="{D7AF1BA9-F52E-46C9-8FD4-16D62F9F0235}" srcOrd="0" destOrd="0" presId="urn:microsoft.com/office/officeart/2005/8/layout/hierarchy4"/>
    <dgm:cxn modelId="{C0067423-1513-40A4-868C-C010E0FEC151}" type="presParOf" srcId="{D8624774-8345-4E78-B6B4-C0D09A163B39}" destId="{7125BAFA-559C-429F-9DA2-EDB66B97E6AF}" srcOrd="1" destOrd="0" presId="urn:microsoft.com/office/officeart/2005/8/layout/hierarchy4"/>
    <dgm:cxn modelId="{8926B024-C760-43F4-AC3B-5F86DAB8F2C3}" type="presParOf" srcId="{9918B6C6-E01A-402C-AD03-0494DA6CCF1B}" destId="{A5372A85-DB02-4E61-973D-9B8E8EA64EFA}" srcOrd="3" destOrd="0" presId="urn:microsoft.com/office/officeart/2005/8/layout/hierarchy4"/>
    <dgm:cxn modelId="{4067F7D6-75A7-4BD9-870A-973400DEC771}" type="presParOf" srcId="{9918B6C6-E01A-402C-AD03-0494DA6CCF1B}" destId="{307DB64E-CCF7-45F0-AC08-C5D8CBC19A85}" srcOrd="4" destOrd="0" presId="urn:microsoft.com/office/officeart/2005/8/layout/hierarchy4"/>
    <dgm:cxn modelId="{5586F867-614D-41BC-B5D0-089D90D993D1}" type="presParOf" srcId="{307DB64E-CCF7-45F0-AC08-C5D8CBC19A85}" destId="{62E235C0-EB12-4C39-902F-1FE29C49FB90}" srcOrd="0" destOrd="0" presId="urn:microsoft.com/office/officeart/2005/8/layout/hierarchy4"/>
    <dgm:cxn modelId="{31CC8E9C-5F98-4CAF-8AC1-B226A970EBDA}" type="presParOf" srcId="{307DB64E-CCF7-45F0-AC08-C5D8CBC19A85}" destId="{76DA666A-CE63-4635-95F5-574B4863B6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86659-A6BE-4B7A-814A-5EF0645AED78}">
      <dsp:nvSpPr>
        <dsp:cNvPr id="0" name=""/>
        <dsp:cNvSpPr/>
      </dsp:nvSpPr>
      <dsp:spPr>
        <a:xfrm>
          <a:off x="1643" y="0"/>
          <a:ext cx="9045785" cy="118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100" kern="1200" dirty="0" smtClean="0"/>
            <a:t>AWBZ</a:t>
          </a:r>
          <a:endParaRPr lang="nl-NL" sz="5100" kern="1200" dirty="0"/>
        </a:p>
      </dsp:txBody>
      <dsp:txXfrm>
        <a:off x="36488" y="34845"/>
        <a:ext cx="8976095" cy="1119989"/>
      </dsp:txXfrm>
    </dsp:sp>
    <dsp:sp modelId="{717B55B0-8328-44C2-A238-30F37CC0832C}">
      <dsp:nvSpPr>
        <dsp:cNvPr id="0" name=""/>
        <dsp:cNvSpPr/>
      </dsp:nvSpPr>
      <dsp:spPr>
        <a:xfrm>
          <a:off x="1643" y="1288694"/>
          <a:ext cx="1077007" cy="1189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WLZ: wet langdurige zorg</a:t>
          </a:r>
          <a:endParaRPr lang="nl-NL" sz="1600" kern="1200" dirty="0"/>
        </a:p>
      </dsp:txBody>
      <dsp:txXfrm>
        <a:off x="33187" y="1320238"/>
        <a:ext cx="1013919" cy="1126591"/>
      </dsp:txXfrm>
    </dsp:sp>
    <dsp:sp modelId="{763BD975-44A0-4F78-8972-0767798E1C0A}">
      <dsp:nvSpPr>
        <dsp:cNvPr id="0" name=""/>
        <dsp:cNvSpPr/>
      </dsp:nvSpPr>
      <dsp:spPr>
        <a:xfrm>
          <a:off x="1643" y="2573512"/>
          <a:ext cx="1077007" cy="1189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Verpleeghuis</a:t>
          </a:r>
          <a:endParaRPr lang="nl-NL" sz="1200" kern="1200" dirty="0"/>
        </a:p>
      </dsp:txBody>
      <dsp:txXfrm>
        <a:off x="33187" y="2605056"/>
        <a:ext cx="1013919" cy="1126591"/>
      </dsp:txXfrm>
    </dsp:sp>
    <dsp:sp modelId="{3580CD08-97C5-4BCF-971F-3EEBCE8D1BEC}">
      <dsp:nvSpPr>
        <dsp:cNvPr id="0" name=""/>
        <dsp:cNvSpPr/>
      </dsp:nvSpPr>
      <dsp:spPr>
        <a:xfrm>
          <a:off x="1643" y="3858330"/>
          <a:ext cx="1077007" cy="1189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ZZP: zorg zwaarte pakket</a:t>
          </a:r>
          <a:endParaRPr lang="nl-NL" sz="900" kern="1200" dirty="0"/>
        </a:p>
      </dsp:txBody>
      <dsp:txXfrm>
        <a:off x="33187" y="3889874"/>
        <a:ext cx="1013919" cy="1126591"/>
      </dsp:txXfrm>
    </dsp:sp>
    <dsp:sp modelId="{219AFE7F-6386-46BB-A222-92D5D1D87962}">
      <dsp:nvSpPr>
        <dsp:cNvPr id="0" name=""/>
        <dsp:cNvSpPr/>
      </dsp:nvSpPr>
      <dsp:spPr>
        <a:xfrm>
          <a:off x="1643" y="5143148"/>
          <a:ext cx="1077007" cy="1189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CIZ: centrum indicatiestelling zorg</a:t>
          </a:r>
          <a:endParaRPr lang="nl-NL" sz="900" kern="1200" dirty="0"/>
        </a:p>
      </dsp:txBody>
      <dsp:txXfrm>
        <a:off x="33187" y="5174692"/>
        <a:ext cx="1013919" cy="1126591"/>
      </dsp:txXfrm>
    </dsp:sp>
    <dsp:sp modelId="{6448B768-B40B-4A25-A6AC-6919E027D2B6}">
      <dsp:nvSpPr>
        <dsp:cNvPr id="0" name=""/>
        <dsp:cNvSpPr/>
      </dsp:nvSpPr>
      <dsp:spPr>
        <a:xfrm>
          <a:off x="1169119" y="1288694"/>
          <a:ext cx="3298873" cy="1189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ZVW: Zorgverzekeringswet</a:t>
          </a:r>
        </a:p>
      </dsp:txBody>
      <dsp:txXfrm>
        <a:off x="1203964" y="1323539"/>
        <a:ext cx="3229183" cy="1119989"/>
      </dsp:txXfrm>
    </dsp:sp>
    <dsp:sp modelId="{33BE8418-2C53-478A-81E0-BC681D509D7E}">
      <dsp:nvSpPr>
        <dsp:cNvPr id="0" name=""/>
        <dsp:cNvSpPr/>
      </dsp:nvSpPr>
      <dsp:spPr>
        <a:xfrm>
          <a:off x="1169119" y="2573512"/>
          <a:ext cx="2176632" cy="1189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Thuiszorg</a:t>
          </a:r>
          <a:endParaRPr lang="nl-NL" sz="1200" kern="1200" dirty="0"/>
        </a:p>
      </dsp:txBody>
      <dsp:txXfrm>
        <a:off x="1203964" y="2608357"/>
        <a:ext cx="2106942" cy="1119989"/>
      </dsp:txXfrm>
    </dsp:sp>
    <dsp:sp modelId="{3116BC25-0661-4452-83C3-3D625D3B637E}">
      <dsp:nvSpPr>
        <dsp:cNvPr id="0" name=""/>
        <dsp:cNvSpPr/>
      </dsp:nvSpPr>
      <dsp:spPr>
        <a:xfrm>
          <a:off x="1169119" y="3858330"/>
          <a:ext cx="1077007" cy="1189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PGB: persoonsgebonden budget</a:t>
          </a:r>
          <a:endParaRPr lang="nl-NL" sz="900" kern="1200" dirty="0"/>
        </a:p>
      </dsp:txBody>
      <dsp:txXfrm>
        <a:off x="1200663" y="3889874"/>
        <a:ext cx="1013919" cy="1126591"/>
      </dsp:txXfrm>
    </dsp:sp>
    <dsp:sp modelId="{0766009D-48EC-48A4-951F-790F6EBB0BEC}">
      <dsp:nvSpPr>
        <dsp:cNvPr id="0" name=""/>
        <dsp:cNvSpPr/>
      </dsp:nvSpPr>
      <dsp:spPr>
        <a:xfrm>
          <a:off x="2268743" y="3858330"/>
          <a:ext cx="1077007" cy="1189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ZIN: zorg in natura</a:t>
          </a:r>
          <a:endParaRPr lang="nl-NL" sz="900" kern="1200" dirty="0"/>
        </a:p>
      </dsp:txBody>
      <dsp:txXfrm>
        <a:off x="2300287" y="3889874"/>
        <a:ext cx="1013919" cy="1126591"/>
      </dsp:txXfrm>
    </dsp:sp>
    <dsp:sp modelId="{231E90DC-F4F1-478D-A575-314642D9D414}">
      <dsp:nvSpPr>
        <dsp:cNvPr id="0" name=""/>
        <dsp:cNvSpPr/>
      </dsp:nvSpPr>
      <dsp:spPr>
        <a:xfrm>
          <a:off x="3390985" y="2573512"/>
          <a:ext cx="1077007" cy="1189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Verzorging tehuis</a:t>
          </a:r>
          <a:endParaRPr lang="nl-NL" sz="1200" kern="1200" dirty="0"/>
        </a:p>
      </dsp:txBody>
      <dsp:txXfrm>
        <a:off x="3422529" y="2605056"/>
        <a:ext cx="1013919" cy="1126591"/>
      </dsp:txXfrm>
    </dsp:sp>
    <dsp:sp modelId="{C4FFBBE9-79B1-4EAE-B268-8374D514D4DA}">
      <dsp:nvSpPr>
        <dsp:cNvPr id="0" name=""/>
        <dsp:cNvSpPr/>
      </dsp:nvSpPr>
      <dsp:spPr>
        <a:xfrm>
          <a:off x="3390985" y="3858330"/>
          <a:ext cx="1077007" cy="1189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Scheiden wonen en zorg </a:t>
          </a:r>
          <a:endParaRPr lang="nl-NL" sz="900" kern="1200" dirty="0"/>
        </a:p>
      </dsp:txBody>
      <dsp:txXfrm>
        <a:off x="3422529" y="3889874"/>
        <a:ext cx="1013919" cy="1126591"/>
      </dsp:txXfrm>
    </dsp:sp>
    <dsp:sp modelId="{04D60E56-CB84-4337-A3C8-12EE235902B8}">
      <dsp:nvSpPr>
        <dsp:cNvPr id="0" name=""/>
        <dsp:cNvSpPr/>
      </dsp:nvSpPr>
      <dsp:spPr>
        <a:xfrm>
          <a:off x="4558461" y="1288694"/>
          <a:ext cx="1077007" cy="1189679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Jeugdwet</a:t>
          </a:r>
          <a:endParaRPr lang="nl-NL" sz="1600" kern="1200" dirty="0"/>
        </a:p>
      </dsp:txBody>
      <dsp:txXfrm>
        <a:off x="4590005" y="1320238"/>
        <a:ext cx="1013919" cy="1126591"/>
      </dsp:txXfrm>
    </dsp:sp>
    <dsp:sp modelId="{9B7F8A2D-FD02-48BA-AC36-4DE00E49CAEB}">
      <dsp:nvSpPr>
        <dsp:cNvPr id="0" name=""/>
        <dsp:cNvSpPr/>
      </dsp:nvSpPr>
      <dsp:spPr>
        <a:xfrm>
          <a:off x="4558461" y="2573512"/>
          <a:ext cx="1077007" cy="118967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Jeugdzorg (gemeente)</a:t>
          </a:r>
          <a:endParaRPr lang="nl-NL" sz="1200" kern="1200" dirty="0"/>
        </a:p>
      </dsp:txBody>
      <dsp:txXfrm>
        <a:off x="4590005" y="2605056"/>
        <a:ext cx="1013919" cy="1126591"/>
      </dsp:txXfrm>
    </dsp:sp>
    <dsp:sp modelId="{0CC2A2F7-90DB-4648-B2A9-3A030179B85B}">
      <dsp:nvSpPr>
        <dsp:cNvPr id="0" name=""/>
        <dsp:cNvSpPr/>
      </dsp:nvSpPr>
      <dsp:spPr>
        <a:xfrm>
          <a:off x="5725937" y="1288694"/>
          <a:ext cx="3321491" cy="1189679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WMO: wet maatschappelijke ondersteuning</a:t>
          </a:r>
          <a:endParaRPr lang="nl-NL" sz="1600" kern="1200" dirty="0"/>
        </a:p>
      </dsp:txBody>
      <dsp:txXfrm>
        <a:off x="5760782" y="1323539"/>
        <a:ext cx="3251801" cy="1119989"/>
      </dsp:txXfrm>
    </dsp:sp>
    <dsp:sp modelId="{72A22979-AFF4-4B3C-A91C-1E6D59FD93C4}">
      <dsp:nvSpPr>
        <dsp:cNvPr id="0" name=""/>
        <dsp:cNvSpPr/>
      </dsp:nvSpPr>
      <dsp:spPr>
        <a:xfrm>
          <a:off x="5725937" y="2573512"/>
          <a:ext cx="1077007" cy="118967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Huishoudelijke hulp</a:t>
          </a:r>
          <a:endParaRPr lang="nl-NL" sz="1200" kern="1200" dirty="0"/>
        </a:p>
      </dsp:txBody>
      <dsp:txXfrm>
        <a:off x="5757481" y="2605056"/>
        <a:ext cx="1013919" cy="1126591"/>
      </dsp:txXfrm>
    </dsp:sp>
    <dsp:sp modelId="{D7AF1BA9-F52E-46C9-8FD4-16D62F9F0235}">
      <dsp:nvSpPr>
        <dsp:cNvPr id="0" name=""/>
        <dsp:cNvSpPr/>
      </dsp:nvSpPr>
      <dsp:spPr>
        <a:xfrm>
          <a:off x="6848179" y="2573512"/>
          <a:ext cx="1077007" cy="118967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Hulpmiddelen</a:t>
          </a:r>
          <a:endParaRPr lang="nl-NL" sz="1200" kern="1200" dirty="0"/>
        </a:p>
      </dsp:txBody>
      <dsp:txXfrm>
        <a:off x="6879723" y="2605056"/>
        <a:ext cx="1013919" cy="1126591"/>
      </dsp:txXfrm>
    </dsp:sp>
    <dsp:sp modelId="{62E235C0-EB12-4C39-902F-1FE29C49FB90}">
      <dsp:nvSpPr>
        <dsp:cNvPr id="0" name=""/>
        <dsp:cNvSpPr/>
      </dsp:nvSpPr>
      <dsp:spPr>
        <a:xfrm>
          <a:off x="7970421" y="2573512"/>
          <a:ext cx="1077007" cy="118967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Dagbesteding</a:t>
          </a:r>
          <a:endParaRPr lang="nl-NL" sz="1200" kern="1200" dirty="0"/>
        </a:p>
      </dsp:txBody>
      <dsp:txXfrm>
        <a:off x="8001965" y="2605056"/>
        <a:ext cx="1013919" cy="112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0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70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40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68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49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7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8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2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5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1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36E6-E855-407D-B6F4-BF49D87F4A81}" type="datetimeFigureOut">
              <a:rPr lang="nl-NL" smtClean="0"/>
              <a:t>22-2-2016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2D3B-C449-44AB-9C8C-135B6BCCC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7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po.nl/meldpunt/16-02-2016/POW_030477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tvnoord.nl/nieuws/145621/Zonder-sociaal-wijkteam-was-ik-er-niet-meer-gewee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Veranderingen in de zorg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De rol van de verpleegkundige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30555" r="20686" b="1985"/>
          <a:stretch/>
        </p:blipFill>
        <p:spPr bwMode="auto">
          <a:xfrm>
            <a:off x="452267" y="791130"/>
            <a:ext cx="8239466" cy="52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l-NL" dirty="0" smtClean="0"/>
              <a:t>Film met opdracht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17526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Te lang thuis blijven wonen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  <a:hlinkClick r:id="rId4"/>
              </a:rPr>
              <a:t>http://www.npo.nl/meldpunt/16-02-2016/POW_03047764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3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nl-NL" dirty="0" smtClean="0"/>
              <a:t>Presentaties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03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nl-NL" dirty="0" smtClean="0"/>
              <a:t>Hoe worden problemen thuis opgepakt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r>
              <a:rPr lang="nl-NL" smtClean="0">
                <a:hlinkClick r:id="rId4"/>
              </a:rPr>
              <a:t>http://www.rtvnoord.nl/nieuws/145621/Zonder-sociaal-wijkteam-was-ik-er-niet-meer-geweest</a:t>
            </a:r>
            <a:endParaRPr lang="nl-NL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91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41682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Huiswerk.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AWBZ zorg en de zorg van nu.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Veranderingen in de zorg.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Film en opdracht: presenteren.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De rol van de verpleegkundige.</a:t>
            </a:r>
          </a:p>
        </p:txBody>
      </p:sp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3456384"/>
          </a:xfrm>
        </p:spPr>
        <p:txBody>
          <a:bodyPr>
            <a:normAutofit/>
          </a:bodyPr>
          <a:lstStyle/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Huiswerk staat bij de volgende les op de wikipagina. Het huiswerk zal elke week een rol hebben tijdens de les. 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3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nl-NL" dirty="0" smtClean="0"/>
              <a:t>Algemene wet bijzondere ziektekosten (AWBZ)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Wat viel daar onder?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Thuiszorg, Verpleeghuiszorg, verzorgingshuiszorg.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Hoe is dit nu geregeld?</a:t>
            </a:r>
          </a:p>
        </p:txBody>
      </p:sp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3416F"/>
              </a:clrFrom>
              <a:clrTo>
                <a:srgbClr val="83416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45" y="-9128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zorgkeus.nl/wp-content/uploads/2014/10/Overheveling-AWBZ-tak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8" y="351435"/>
            <a:ext cx="7952334" cy="64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146201"/>
              </p:ext>
            </p:extLst>
          </p:nvPr>
        </p:nvGraphicFramePr>
        <p:xfrm>
          <a:off x="47464" y="260648"/>
          <a:ext cx="90490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Vermenigvuldigen 4"/>
          <p:cNvSpPr/>
          <p:nvPr/>
        </p:nvSpPr>
        <p:spPr>
          <a:xfrm>
            <a:off x="3923928" y="260648"/>
            <a:ext cx="1296144" cy="1152128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nl-NL" dirty="0" smtClean="0"/>
              <a:t>Wat verandert er in de praktijk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7200800" cy="350594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Mensen kunnen niet zomaar opgenomen worden.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Tijdelijke opname in een verzorgingstehuis is mogelijk, daarna terugkeer naar huis.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Verpleegkundige zorg wordt complexer zowel in de verpleeghuizen als thuis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Sociale wijkteams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nl-NL" dirty="0" smtClean="0"/>
              <a:t>De rol van de verpleegkundige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Rol voor de wijkverpleegkundige.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Indiceren, zorgafspraken, intakegesprek.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Verantwoording naar de zorgverzekeraar.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0159" r="20128"/>
          <a:stretch/>
        </p:blipFill>
        <p:spPr bwMode="auto">
          <a:xfrm>
            <a:off x="461611" y="719530"/>
            <a:ext cx="8220777" cy="54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213</Words>
  <Application>Microsoft Office PowerPoint</Application>
  <PresentationFormat>Diavoorstelling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Veranderingen in de zorg</vt:lpstr>
      <vt:lpstr>Programma</vt:lpstr>
      <vt:lpstr>Huiswerk</vt:lpstr>
      <vt:lpstr>Algemene wet bijzondere ziektekosten (AWBZ)</vt:lpstr>
      <vt:lpstr>PowerPoint-presentatie</vt:lpstr>
      <vt:lpstr>PowerPoint-presentatie</vt:lpstr>
      <vt:lpstr>Wat verandert er in de praktijk</vt:lpstr>
      <vt:lpstr>De rol van de verpleegkundige</vt:lpstr>
      <vt:lpstr>PowerPoint-presentatie</vt:lpstr>
      <vt:lpstr>PowerPoint-presentatie</vt:lpstr>
      <vt:lpstr>Film met opdracht</vt:lpstr>
      <vt:lpstr>Presentaties</vt:lpstr>
      <vt:lpstr>Hoe worden problemen thuis opgepakt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A.R. Niemeijer</cp:lastModifiedBy>
  <cp:revision>21</cp:revision>
  <dcterms:created xsi:type="dcterms:W3CDTF">2016-02-21T10:33:04Z</dcterms:created>
  <dcterms:modified xsi:type="dcterms:W3CDTF">2016-02-22T12:32:05Z</dcterms:modified>
</cp:coreProperties>
</file>